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3"/>
  </p:sldMasterIdLst>
  <p:sldIdLst>
    <p:sldId id="256" r:id="rId4"/>
  </p:sldIdLst>
  <p:sldSz cx="2159952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A4C55A-D230-41C4-9EDF-D836ACEDB049}" v="3" dt="2023-03-07T04:51:44.6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" d="100"/>
          <a:sy n="14" d="100"/>
        </p:scale>
        <p:origin x="208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渕 祥子" userId="7c29c4fb-73ba-4b0d-88c4-78dfefdabbb0" providerId="ADAL" clId="{A85684D1-ACE8-49E9-B7B7-C6BE1C12D827}"/>
    <pc:docChg chg="modSld">
      <pc:chgData name="大渕 祥子" userId="7c29c4fb-73ba-4b0d-88c4-78dfefdabbb0" providerId="ADAL" clId="{A85684D1-ACE8-49E9-B7B7-C6BE1C12D827}" dt="2022-06-06T08:30:20.828" v="26" actId="6549"/>
      <pc:docMkLst>
        <pc:docMk/>
      </pc:docMkLst>
      <pc:sldChg chg="modSp mod">
        <pc:chgData name="大渕 祥子" userId="7c29c4fb-73ba-4b0d-88c4-78dfefdabbb0" providerId="ADAL" clId="{A85684D1-ACE8-49E9-B7B7-C6BE1C12D827}" dt="2022-06-06T08:30:20.828" v="26" actId="6549"/>
        <pc:sldMkLst>
          <pc:docMk/>
          <pc:sldMk cId="964186794" sldId="256"/>
        </pc:sldMkLst>
        <pc:spChg chg="mod">
          <ac:chgData name="大渕 祥子" userId="7c29c4fb-73ba-4b0d-88c4-78dfefdabbb0" providerId="ADAL" clId="{A85684D1-ACE8-49E9-B7B7-C6BE1C12D827}" dt="2022-06-06T08:30:20.828" v="26" actId="6549"/>
          <ac:spMkLst>
            <pc:docMk/>
            <pc:sldMk cId="964186794" sldId="256"/>
            <ac:spMk id="6" creationId="{0071032D-F46F-38E2-EDD1-C38E01874E1D}"/>
          </ac:spMkLst>
        </pc:spChg>
      </pc:sldChg>
    </pc:docChg>
  </pc:docChgLst>
  <pc:docChgLst>
    <pc:chgData name="大渕 祥子" userId="7c29c4fb-73ba-4b0d-88c4-78dfefdabbb0" providerId="ADAL" clId="{01311DF9-697B-4CAF-8B30-EAC69EC32969}"/>
    <pc:docChg chg="modSld">
      <pc:chgData name="大渕 祥子" userId="7c29c4fb-73ba-4b0d-88c4-78dfefdabbb0" providerId="ADAL" clId="{01311DF9-697B-4CAF-8B30-EAC69EC32969}" dt="2022-07-27T06:32:51.178" v="86" actId="14100"/>
      <pc:docMkLst>
        <pc:docMk/>
      </pc:docMkLst>
      <pc:sldChg chg="modSp mod">
        <pc:chgData name="大渕 祥子" userId="7c29c4fb-73ba-4b0d-88c4-78dfefdabbb0" providerId="ADAL" clId="{01311DF9-697B-4CAF-8B30-EAC69EC32969}" dt="2022-07-27T06:32:51.178" v="86" actId="14100"/>
        <pc:sldMkLst>
          <pc:docMk/>
          <pc:sldMk cId="964186794" sldId="256"/>
        </pc:sldMkLst>
        <pc:spChg chg="mod">
          <ac:chgData name="大渕 祥子" userId="7c29c4fb-73ba-4b0d-88c4-78dfefdabbb0" providerId="ADAL" clId="{01311DF9-697B-4CAF-8B30-EAC69EC32969}" dt="2022-07-27T06:27:42.187" v="50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01311DF9-697B-4CAF-8B30-EAC69EC32969}" dt="2022-07-27T06:32:51.178" v="86" actId="14100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01311DF9-697B-4CAF-8B30-EAC69EC32969}" dt="2022-07-27T06:27:57.511" v="5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大渕 祥子" userId="7c29c4fb-73ba-4b0d-88c4-78dfefdabbb0" providerId="ADAL" clId="{01311DF9-697B-4CAF-8B30-EAC69EC32969}" dt="2022-07-27T06:29:44.718" v="84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渡邊 ルリ" userId="1b137f66-0756-4d20-aeed-6717b6af828a" providerId="ADAL" clId="{6FA4C55A-D230-41C4-9EDF-D836ACEDB049}"/>
    <pc:docChg chg="custSel modSld">
      <pc:chgData name="渡邊 ルリ" userId="1b137f66-0756-4d20-aeed-6717b6af828a" providerId="ADAL" clId="{6FA4C55A-D230-41C4-9EDF-D836ACEDB049}" dt="2023-03-07T04:52:03.728" v="50" actId="14100"/>
      <pc:docMkLst>
        <pc:docMk/>
      </pc:docMkLst>
      <pc:sldChg chg="addSp delSp modSp mod">
        <pc:chgData name="渡邊 ルリ" userId="1b137f66-0756-4d20-aeed-6717b6af828a" providerId="ADAL" clId="{6FA4C55A-D230-41C4-9EDF-D836ACEDB049}" dt="2023-03-07T04:52:03.728" v="50" actId="14100"/>
        <pc:sldMkLst>
          <pc:docMk/>
          <pc:sldMk cId="964186794" sldId="256"/>
        </pc:sldMkLst>
        <pc:spChg chg="add mod">
          <ac:chgData name="渡邊 ルリ" userId="1b137f66-0756-4d20-aeed-6717b6af828a" providerId="ADAL" clId="{6FA4C55A-D230-41C4-9EDF-D836ACEDB049}" dt="2023-03-07T04:46:08.510" v="36" actId="404"/>
          <ac:spMkLst>
            <pc:docMk/>
            <pc:sldMk cId="964186794" sldId="256"/>
            <ac:spMk id="2" creationId="{A21135DD-8F9A-5856-3BA3-E51ECB5ECCFD}"/>
          </ac:spMkLst>
        </pc:spChg>
        <pc:spChg chg="mod">
          <ac:chgData name="渡邊 ルリ" userId="1b137f66-0756-4d20-aeed-6717b6af828a" providerId="ADAL" clId="{6FA4C55A-D230-41C4-9EDF-D836ACEDB049}" dt="2023-03-07T04:42:13.752" v="1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渡邊 ルリ" userId="1b137f66-0756-4d20-aeed-6717b6af828a" providerId="ADAL" clId="{6FA4C55A-D230-41C4-9EDF-D836ACEDB049}" dt="2023-03-07T04:46:30.606" v="43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渡邊 ルリ" userId="1b137f66-0756-4d20-aeed-6717b6af828a" providerId="ADAL" clId="{6FA4C55A-D230-41C4-9EDF-D836ACEDB049}" dt="2023-03-07T04:51:51.358" v="49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渡邊 ルリ" userId="1b137f66-0756-4d20-aeed-6717b6af828a" providerId="ADAL" clId="{6FA4C55A-D230-41C4-9EDF-D836ACEDB049}" dt="2023-03-07T04:45:49.059" v="32" actId="21"/>
          <ac:spMkLst>
            <pc:docMk/>
            <pc:sldMk cId="964186794" sldId="256"/>
            <ac:spMk id="7" creationId="{55361125-541B-7BDC-6A07-A4CB52AACA01}"/>
          </ac:spMkLst>
        </pc:spChg>
        <pc:spChg chg="add mod">
          <ac:chgData name="渡邊 ルリ" userId="1b137f66-0756-4d20-aeed-6717b6af828a" providerId="ADAL" clId="{6FA4C55A-D230-41C4-9EDF-D836ACEDB049}" dt="2023-03-07T04:52:03.728" v="50" actId="14100"/>
          <ac:spMkLst>
            <pc:docMk/>
            <pc:sldMk cId="964186794" sldId="256"/>
            <ac:spMk id="9" creationId="{EE727DBF-9997-7699-8FFB-A5A5F3CFF96E}"/>
          </ac:spMkLst>
        </pc:spChg>
        <pc:spChg chg="add mod">
          <ac:chgData name="渡邊 ルリ" userId="1b137f66-0756-4d20-aeed-6717b6af828a" providerId="ADAL" clId="{6FA4C55A-D230-41C4-9EDF-D836ACEDB049}" dt="2023-03-07T04:46:50.270" v="45" actId="1076"/>
          <ac:spMkLst>
            <pc:docMk/>
            <pc:sldMk cId="964186794" sldId="256"/>
            <ac:spMk id="10" creationId="{16832C80-E111-734E-B060-9DAA2FDDB5FE}"/>
          </ac:spMkLst>
        </pc:spChg>
        <pc:spChg chg="add mod">
          <ac:chgData name="渡邊 ルリ" userId="1b137f66-0756-4d20-aeed-6717b6af828a" providerId="ADAL" clId="{6FA4C55A-D230-41C4-9EDF-D836ACEDB049}" dt="2023-03-07T04:47:12.202" v="48" actId="1036"/>
          <ac:spMkLst>
            <pc:docMk/>
            <pc:sldMk cId="964186794" sldId="256"/>
            <ac:spMk id="11" creationId="{223C9334-2C24-D252-221E-D759D770C160}"/>
          </ac:spMkLst>
        </pc:spChg>
        <pc:cxnChg chg="add del mod">
          <ac:chgData name="渡邊 ルリ" userId="1b137f66-0756-4d20-aeed-6717b6af828a" providerId="ADAL" clId="{6FA4C55A-D230-41C4-9EDF-D836ACEDB049}" dt="2023-03-07T04:45:21.020" v="28" actId="478"/>
          <ac:cxnSpMkLst>
            <pc:docMk/>
            <pc:sldMk cId="964186794" sldId="256"/>
            <ac:cxnSpMk id="8" creationId="{C9C7F546-ADA4-0A35-51B5-1B08BA8B0C88}"/>
          </ac:cxnSpMkLst>
        </pc:cxnChg>
      </pc:sldChg>
    </pc:docChg>
  </pc:docChgLst>
  <pc:docChgLst>
    <pc:chgData name="大渕 祥子" userId="7c29c4fb-73ba-4b0d-88c4-78dfefdabbb0" providerId="ADAL" clId="{ECF669FD-8D4E-41E4-B2CE-CF625A4455B3}"/>
    <pc:docChg chg="modSld">
      <pc:chgData name="大渕 祥子" userId="7c29c4fb-73ba-4b0d-88c4-78dfefdabbb0" providerId="ADAL" clId="{ECF669FD-8D4E-41E4-B2CE-CF625A4455B3}" dt="2022-06-07T07:19:05.878" v="106" actId="255"/>
      <pc:docMkLst>
        <pc:docMk/>
      </pc:docMkLst>
      <pc:sldChg chg="addSp modSp mod">
        <pc:chgData name="大渕 祥子" userId="7c29c4fb-73ba-4b0d-88c4-78dfefdabbb0" providerId="ADAL" clId="{ECF669FD-8D4E-41E4-B2CE-CF625A4455B3}" dt="2022-06-07T07:19:05.878" v="106" actId="255"/>
        <pc:sldMkLst>
          <pc:docMk/>
          <pc:sldMk cId="964186794" sldId="256"/>
        </pc:sldMkLst>
        <pc:spChg chg="mod">
          <ac:chgData name="大渕 祥子" userId="7c29c4fb-73ba-4b0d-88c4-78dfefdabbb0" providerId="ADAL" clId="{ECF669FD-8D4E-41E4-B2CE-CF625A4455B3}" dt="2022-06-07T07:19:05.878" v="106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ECF669FD-8D4E-41E4-B2CE-CF625A4455B3}" dt="2022-06-07T07:17:54.668" v="79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ECF669FD-8D4E-41E4-B2CE-CF625A4455B3}" dt="2022-06-07T07:13:45.810" v="29" actId="14100"/>
          <ac:spMkLst>
            <pc:docMk/>
            <pc:sldMk cId="964186794" sldId="256"/>
            <ac:spMk id="6" creationId="{0071032D-F46F-38E2-EDD1-C38E01874E1D}"/>
          </ac:spMkLst>
        </pc:spChg>
        <pc:spChg chg="add mod">
          <ac:chgData name="大渕 祥子" userId="7c29c4fb-73ba-4b0d-88c4-78dfefdabbb0" providerId="ADAL" clId="{ECF669FD-8D4E-41E4-B2CE-CF625A4455B3}" dt="2022-06-07T07:15:37.258" v="49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88608D6E-97DA-4C24-AD1A-D291FAB24B0E}"/>
    <pc:docChg chg="modSld">
      <pc:chgData name="大渕 祥子" userId="7c29c4fb-73ba-4b0d-88c4-78dfefdabbb0" providerId="ADAL" clId="{88608D6E-97DA-4C24-AD1A-D291FAB24B0E}" dt="2022-06-22T02:12:32.411" v="58" actId="207"/>
      <pc:docMkLst>
        <pc:docMk/>
      </pc:docMkLst>
      <pc:sldChg chg="modSp mod">
        <pc:chgData name="大渕 祥子" userId="7c29c4fb-73ba-4b0d-88c4-78dfefdabbb0" providerId="ADAL" clId="{88608D6E-97DA-4C24-AD1A-D291FAB24B0E}" dt="2022-06-22T02:12:32.411" v="58" actId="207"/>
        <pc:sldMkLst>
          <pc:docMk/>
          <pc:sldMk cId="964186794" sldId="256"/>
        </pc:sldMkLst>
        <pc:spChg chg="mod">
          <ac:chgData name="大渕 祥子" userId="7c29c4fb-73ba-4b0d-88c4-78dfefdabbb0" providerId="ADAL" clId="{88608D6E-97DA-4C24-AD1A-D291FAB24B0E}" dt="2022-06-22T02:12:32.411" v="58" actId="207"/>
          <ac:spMkLst>
            <pc:docMk/>
            <pc:sldMk cId="964186794" sldId="256"/>
            <ac:spMk id="4" creationId="{F58CA945-271C-8AAD-054F-AB6FF23E76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248329"/>
            <a:ext cx="18359596" cy="17546649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26471644"/>
            <a:ext cx="16199644" cy="12168318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78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01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2683331"/>
            <a:ext cx="4657398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2683331"/>
            <a:ext cx="13702199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56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15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12565002"/>
            <a:ext cx="18629590" cy="20964976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33728315"/>
            <a:ext cx="18629590" cy="11024985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683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13416653"/>
            <a:ext cx="917979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13416653"/>
            <a:ext cx="9179798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25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683342"/>
            <a:ext cx="18629590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12354992"/>
            <a:ext cx="9137610" cy="605499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8409982"/>
            <a:ext cx="9137610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12354992"/>
            <a:ext cx="9182611" cy="6054990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8409982"/>
            <a:ext cx="9182611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60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35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42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359997"/>
            <a:ext cx="6966409" cy="1175998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7256671"/>
            <a:ext cx="10934760" cy="35816631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119985"/>
            <a:ext cx="6966409" cy="28011643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57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3359997"/>
            <a:ext cx="6966409" cy="11759988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7256671"/>
            <a:ext cx="10934760" cy="35816631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15119985"/>
            <a:ext cx="6966409" cy="28011643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20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2683342"/>
            <a:ext cx="18629590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13416653"/>
            <a:ext cx="18629590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46713298"/>
            <a:ext cx="485989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46713298"/>
            <a:ext cx="485989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3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kumimoji="1"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-2" y="-1"/>
            <a:ext cx="4788000" cy="478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Program</a:t>
            </a:r>
          </a:p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No.</a:t>
            </a:r>
            <a:endParaRPr kumimoji="1" lang="ja-JP" altLang="en-US" sz="8000" dirty="0">
              <a:solidFill>
                <a:srgbClr val="FF000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-2" y="4787998"/>
            <a:ext cx="21599525" cy="456839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428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4787999" y="0"/>
            <a:ext cx="16811526" cy="4787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Title</a:t>
            </a:r>
            <a:r>
              <a:rPr kumimoji="1" lang="ja-JP" altLang="en-US" sz="8000" dirty="0">
                <a:solidFill>
                  <a:schemeClr val="tx1"/>
                </a:solidFill>
              </a:rPr>
              <a:t>・</a:t>
            </a:r>
            <a:r>
              <a:rPr kumimoji="1" lang="en-US" altLang="ja-JP" sz="8000" dirty="0">
                <a:solidFill>
                  <a:schemeClr val="tx1"/>
                </a:solidFill>
              </a:rPr>
              <a:t>Name</a:t>
            </a:r>
            <a:r>
              <a:rPr kumimoji="1" lang="ja-JP" altLang="en-US" sz="8000" dirty="0">
                <a:solidFill>
                  <a:schemeClr val="tx1"/>
                </a:solidFill>
              </a:rPr>
              <a:t>・</a:t>
            </a:r>
            <a:r>
              <a:rPr kumimoji="1" lang="en-US" altLang="ja-JP" sz="8000" dirty="0">
                <a:solidFill>
                  <a:schemeClr val="tx1"/>
                </a:solidFill>
              </a:rPr>
              <a:t> </a:t>
            </a:r>
            <a:r>
              <a:rPr kumimoji="1" lang="en-US" altLang="ja-JP" sz="8000" dirty="0" err="1">
                <a:solidFill>
                  <a:schemeClr val="tx1"/>
                </a:solidFill>
              </a:rPr>
              <a:t>Affliation</a:t>
            </a:r>
            <a:endParaRPr kumimoji="1" lang="ja-JP" altLang="en-US" sz="80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5361125-541B-7BDC-6A07-A4CB52AACA01}"/>
              </a:ext>
            </a:extLst>
          </p:cNvPr>
          <p:cNvSpPr/>
          <p:nvPr/>
        </p:nvSpPr>
        <p:spPr>
          <a:xfrm>
            <a:off x="14499771" y="47875370"/>
            <a:ext cx="7099754" cy="25965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428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1135DD-8F9A-5856-3BA3-E51ECB5ECCFD}"/>
              </a:ext>
            </a:extLst>
          </p:cNvPr>
          <p:cNvSpPr txBox="1"/>
          <p:nvPr/>
        </p:nvSpPr>
        <p:spPr>
          <a:xfrm>
            <a:off x="761141" y="6065500"/>
            <a:ext cx="105984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0" dirty="0"/>
              <a:t>Posted by the Secretariat</a:t>
            </a:r>
            <a:endParaRPr kumimoji="1" lang="ja-JP" altLang="en-US" sz="8000" dirty="0"/>
          </a:p>
        </p:txBody>
      </p:sp>
      <p:sp>
        <p:nvSpPr>
          <p:cNvPr id="9" name="矢印: 上 8">
            <a:extLst>
              <a:ext uri="{FF2B5EF4-FFF2-40B4-BE49-F238E27FC236}">
                <a16:creationId xmlns:a16="http://schemas.microsoft.com/office/drawing/2014/main" id="{EE727DBF-9997-7699-8FFB-A5A5F3CFF96E}"/>
              </a:ext>
            </a:extLst>
          </p:cNvPr>
          <p:cNvSpPr/>
          <p:nvPr/>
        </p:nvSpPr>
        <p:spPr>
          <a:xfrm>
            <a:off x="2155371" y="3722914"/>
            <a:ext cx="793798" cy="234258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6832C80-E111-734E-B060-9DAA2FDDB5FE}"/>
              </a:ext>
            </a:extLst>
          </p:cNvPr>
          <p:cNvSpPr txBox="1"/>
          <p:nvPr/>
        </p:nvSpPr>
        <p:spPr>
          <a:xfrm>
            <a:off x="15620489" y="42214406"/>
            <a:ext cx="485831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COI</a:t>
            </a:r>
          </a:p>
          <a:p>
            <a:pPr algn="ctr"/>
            <a:r>
              <a:rPr kumimoji="1" lang="en-US" altLang="ja-JP" sz="8000" dirty="0">
                <a:solidFill>
                  <a:schemeClr val="tx1"/>
                </a:solidFill>
              </a:rPr>
              <a:t>Disclosures</a:t>
            </a: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223C9334-2C24-D252-221E-D759D770C160}"/>
              </a:ext>
            </a:extLst>
          </p:cNvPr>
          <p:cNvSpPr/>
          <p:nvPr/>
        </p:nvSpPr>
        <p:spPr>
          <a:xfrm>
            <a:off x="17625105" y="45197482"/>
            <a:ext cx="849086" cy="25965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2" ma:contentTypeDescription="新しいドキュメントを作成します。" ma:contentTypeScope="" ma:versionID="7cb09388ba3581d865f6b25e7e4647fa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9bb38f359af73711d57224d1243b550d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EEC390-C614-4762-BE64-441C9FDA85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F01C80-BE96-4C12-9DE8-8D11BD0257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14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加藤 大和_PPC</cp:lastModifiedBy>
  <cp:revision>3</cp:revision>
  <dcterms:created xsi:type="dcterms:W3CDTF">2022-06-06T08:16:31Z</dcterms:created>
  <dcterms:modified xsi:type="dcterms:W3CDTF">2026-01-28T06:44:56Z</dcterms:modified>
</cp:coreProperties>
</file>