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21599525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311DF9-697B-4CAF-8B30-EAC69EC32969}" v="1" dt="2022-07-27T06:19:05.6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" d="100"/>
          <a:sy n="10" d="100"/>
        </p:scale>
        <p:origin x="2540" y="-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渕 祥子" userId="7c29c4fb-73ba-4b0d-88c4-78dfefdabbb0" providerId="ADAL" clId="{A85684D1-ACE8-49E9-B7B7-C6BE1C12D827}"/>
    <pc:docChg chg="modSld">
      <pc:chgData name="大渕 祥子" userId="7c29c4fb-73ba-4b0d-88c4-78dfefdabbb0" providerId="ADAL" clId="{A85684D1-ACE8-49E9-B7B7-C6BE1C12D827}" dt="2022-06-06T08:30:20.828" v="26" actId="6549"/>
      <pc:docMkLst>
        <pc:docMk/>
      </pc:docMkLst>
      <pc:sldChg chg="modSp mod">
        <pc:chgData name="大渕 祥子" userId="7c29c4fb-73ba-4b0d-88c4-78dfefdabbb0" providerId="ADAL" clId="{A85684D1-ACE8-49E9-B7B7-C6BE1C12D827}" dt="2022-06-06T08:30:20.828" v="26" actId="6549"/>
        <pc:sldMkLst>
          <pc:docMk/>
          <pc:sldMk cId="964186794" sldId="256"/>
        </pc:sldMkLst>
        <pc:spChg chg="mod">
          <ac:chgData name="大渕 祥子" userId="7c29c4fb-73ba-4b0d-88c4-78dfefdabbb0" providerId="ADAL" clId="{A85684D1-ACE8-49E9-B7B7-C6BE1C12D827}" dt="2022-06-06T08:30:20.828" v="26" actId="6549"/>
          <ac:spMkLst>
            <pc:docMk/>
            <pc:sldMk cId="964186794" sldId="256"/>
            <ac:spMk id="6" creationId="{0071032D-F46F-38E2-EDD1-C38E01874E1D}"/>
          </ac:spMkLst>
        </pc:spChg>
      </pc:sldChg>
    </pc:docChg>
  </pc:docChgLst>
  <pc:docChgLst>
    <pc:chgData name="大渕 祥子" userId="7c29c4fb-73ba-4b0d-88c4-78dfefdabbb0" providerId="ADAL" clId="{01311DF9-697B-4CAF-8B30-EAC69EC32969}"/>
    <pc:docChg chg="modSld">
      <pc:chgData name="大渕 祥子" userId="7c29c4fb-73ba-4b0d-88c4-78dfefdabbb0" providerId="ADAL" clId="{01311DF9-697B-4CAF-8B30-EAC69EC32969}" dt="2022-07-27T06:32:51.178" v="86" actId="14100"/>
      <pc:docMkLst>
        <pc:docMk/>
      </pc:docMkLst>
      <pc:sldChg chg="modSp mod">
        <pc:chgData name="大渕 祥子" userId="7c29c4fb-73ba-4b0d-88c4-78dfefdabbb0" providerId="ADAL" clId="{01311DF9-697B-4CAF-8B30-EAC69EC32969}" dt="2022-07-27T06:32:51.178" v="86" actId="14100"/>
        <pc:sldMkLst>
          <pc:docMk/>
          <pc:sldMk cId="964186794" sldId="256"/>
        </pc:sldMkLst>
        <pc:spChg chg="mod">
          <ac:chgData name="大渕 祥子" userId="7c29c4fb-73ba-4b0d-88c4-78dfefdabbb0" providerId="ADAL" clId="{01311DF9-697B-4CAF-8B30-EAC69EC32969}" dt="2022-07-27T06:27:42.187" v="50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01311DF9-697B-4CAF-8B30-EAC69EC32969}" dt="2022-07-27T06:32:51.178" v="86" actId="14100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01311DF9-697B-4CAF-8B30-EAC69EC32969}" dt="2022-07-27T06:27:57.511" v="5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大渕 祥子" userId="7c29c4fb-73ba-4b0d-88c4-78dfefdabbb0" providerId="ADAL" clId="{01311DF9-697B-4CAF-8B30-EAC69EC32969}" dt="2022-07-27T06:29:44.718" v="84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ECF669FD-8D4E-41E4-B2CE-CF625A4455B3}"/>
    <pc:docChg chg="modSld">
      <pc:chgData name="大渕 祥子" userId="7c29c4fb-73ba-4b0d-88c4-78dfefdabbb0" providerId="ADAL" clId="{ECF669FD-8D4E-41E4-B2CE-CF625A4455B3}" dt="2022-06-07T07:19:05.878" v="106" actId="255"/>
      <pc:docMkLst>
        <pc:docMk/>
      </pc:docMkLst>
      <pc:sldChg chg="addSp modSp mod">
        <pc:chgData name="大渕 祥子" userId="7c29c4fb-73ba-4b0d-88c4-78dfefdabbb0" providerId="ADAL" clId="{ECF669FD-8D4E-41E4-B2CE-CF625A4455B3}" dt="2022-06-07T07:19:05.878" v="106" actId="255"/>
        <pc:sldMkLst>
          <pc:docMk/>
          <pc:sldMk cId="964186794" sldId="256"/>
        </pc:sldMkLst>
        <pc:spChg chg="mod">
          <ac:chgData name="大渕 祥子" userId="7c29c4fb-73ba-4b0d-88c4-78dfefdabbb0" providerId="ADAL" clId="{ECF669FD-8D4E-41E4-B2CE-CF625A4455B3}" dt="2022-06-07T07:19:05.878" v="106" actId="255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ECF669FD-8D4E-41E4-B2CE-CF625A4455B3}" dt="2022-06-07T07:17:54.668" v="79" actId="20577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ECF669FD-8D4E-41E4-B2CE-CF625A4455B3}" dt="2022-06-07T07:13:45.810" v="29" actId="14100"/>
          <ac:spMkLst>
            <pc:docMk/>
            <pc:sldMk cId="964186794" sldId="256"/>
            <ac:spMk id="6" creationId="{0071032D-F46F-38E2-EDD1-C38E01874E1D}"/>
          </ac:spMkLst>
        </pc:spChg>
        <pc:spChg chg="add mod">
          <ac:chgData name="大渕 祥子" userId="7c29c4fb-73ba-4b0d-88c4-78dfefdabbb0" providerId="ADAL" clId="{ECF669FD-8D4E-41E4-B2CE-CF625A4455B3}" dt="2022-06-07T07:15:37.258" v="49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88608D6E-97DA-4C24-AD1A-D291FAB24B0E}"/>
    <pc:docChg chg="modSld">
      <pc:chgData name="大渕 祥子" userId="7c29c4fb-73ba-4b0d-88c4-78dfefdabbb0" providerId="ADAL" clId="{88608D6E-97DA-4C24-AD1A-D291FAB24B0E}" dt="2022-06-22T02:12:32.411" v="58" actId="207"/>
      <pc:docMkLst>
        <pc:docMk/>
      </pc:docMkLst>
      <pc:sldChg chg="modSp mod">
        <pc:chgData name="大渕 祥子" userId="7c29c4fb-73ba-4b0d-88c4-78dfefdabbb0" providerId="ADAL" clId="{88608D6E-97DA-4C24-AD1A-D291FAB24B0E}" dt="2022-06-22T02:12:32.411" v="58" actId="207"/>
        <pc:sldMkLst>
          <pc:docMk/>
          <pc:sldMk cId="964186794" sldId="256"/>
        </pc:sldMkLst>
        <pc:spChg chg="mod">
          <ac:chgData name="大渕 祥子" userId="7c29c4fb-73ba-4b0d-88c4-78dfefdabbb0" providerId="ADAL" clId="{88608D6E-97DA-4C24-AD1A-D291FAB24B0E}" dt="2022-06-22T02:12:32.411" v="58" actId="207"/>
          <ac:spMkLst>
            <pc:docMk/>
            <pc:sldMk cId="964186794" sldId="256"/>
            <ac:spMk id="4" creationId="{F58CA945-271C-8AAD-054F-AB6FF23E76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8248329"/>
            <a:ext cx="18359596" cy="17546649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26471644"/>
            <a:ext cx="16199644" cy="12168318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78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01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2683331"/>
            <a:ext cx="4657398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2683331"/>
            <a:ext cx="13702199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56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15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12565002"/>
            <a:ext cx="18629590" cy="20964976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33728315"/>
            <a:ext cx="18629590" cy="11024985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683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13416653"/>
            <a:ext cx="9179798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13416653"/>
            <a:ext cx="9179798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259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683342"/>
            <a:ext cx="18629590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12354992"/>
            <a:ext cx="9137610" cy="6054990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8409982"/>
            <a:ext cx="9137610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12354992"/>
            <a:ext cx="9182611" cy="6054990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8409982"/>
            <a:ext cx="9182611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60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35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425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3359997"/>
            <a:ext cx="6966409" cy="11759988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7256671"/>
            <a:ext cx="10934760" cy="35816631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15119985"/>
            <a:ext cx="6966409" cy="28011643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57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3359997"/>
            <a:ext cx="6966409" cy="11759988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7256671"/>
            <a:ext cx="10934760" cy="35816631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15119985"/>
            <a:ext cx="6966409" cy="28011643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20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2683342"/>
            <a:ext cx="18629590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13416653"/>
            <a:ext cx="18629590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46713298"/>
            <a:ext cx="4859893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46713298"/>
            <a:ext cx="728984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46713298"/>
            <a:ext cx="4859893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3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kumimoji="1"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8CA945-271C-8AAD-054F-AB6FF23E7668}"/>
              </a:ext>
            </a:extLst>
          </p:cNvPr>
          <p:cNvSpPr/>
          <p:nvPr/>
        </p:nvSpPr>
        <p:spPr>
          <a:xfrm>
            <a:off x="-2" y="-1"/>
            <a:ext cx="4788000" cy="478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428" dirty="0">
                <a:solidFill>
                  <a:schemeClr val="tx1"/>
                </a:solidFill>
              </a:rPr>
              <a:t>演題番号スペース</a:t>
            </a:r>
            <a:endParaRPr kumimoji="1" lang="en-US" altLang="ja-JP" sz="3428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524" dirty="0">
                <a:solidFill>
                  <a:srgbClr val="FF0000"/>
                </a:solidFill>
              </a:rPr>
              <a:t>※</a:t>
            </a:r>
            <a:r>
              <a:rPr kumimoji="1" lang="ja-JP" altLang="en-US" sz="1524" dirty="0">
                <a:solidFill>
                  <a:srgbClr val="FF0000"/>
                </a:solidFill>
              </a:rPr>
              <a:t>入稿時この部分の文字は削除してください。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3E4304A-594C-3781-9845-607596581EE1}"/>
              </a:ext>
            </a:extLst>
          </p:cNvPr>
          <p:cNvSpPr/>
          <p:nvPr/>
        </p:nvSpPr>
        <p:spPr>
          <a:xfrm>
            <a:off x="-2" y="4787998"/>
            <a:ext cx="21599525" cy="384839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228" dirty="0">
                <a:solidFill>
                  <a:schemeClr val="tx1"/>
                </a:solidFill>
              </a:rPr>
              <a:t>発表内容</a:t>
            </a:r>
            <a:endParaRPr kumimoji="1" lang="ja-JP" altLang="en-US" sz="3428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71032D-F46F-38E2-EDD1-C38E01874E1D}"/>
              </a:ext>
            </a:extLst>
          </p:cNvPr>
          <p:cNvSpPr/>
          <p:nvPr/>
        </p:nvSpPr>
        <p:spPr>
          <a:xfrm>
            <a:off x="4787999" y="0"/>
            <a:ext cx="16811526" cy="4787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228" dirty="0">
                <a:solidFill>
                  <a:schemeClr val="tx1"/>
                </a:solidFill>
              </a:rPr>
              <a:t>演題名・演者名・所属は</a:t>
            </a:r>
            <a:br>
              <a:rPr kumimoji="1" lang="en-US" altLang="ja-JP" sz="8228" dirty="0">
                <a:solidFill>
                  <a:schemeClr val="tx1"/>
                </a:solidFill>
              </a:rPr>
            </a:br>
            <a:r>
              <a:rPr kumimoji="1" lang="ja-JP" altLang="en-US" sz="8228" dirty="0">
                <a:solidFill>
                  <a:schemeClr val="tx1"/>
                </a:solidFill>
              </a:rPr>
              <a:t>こちらのスペースに掲載する形でデータを作成してください。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5361125-541B-7BDC-6A07-A4CB52AACA01}"/>
              </a:ext>
            </a:extLst>
          </p:cNvPr>
          <p:cNvSpPr/>
          <p:nvPr/>
        </p:nvSpPr>
        <p:spPr>
          <a:xfrm>
            <a:off x="0" y="43271950"/>
            <a:ext cx="21599525" cy="72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228" dirty="0">
                <a:solidFill>
                  <a:schemeClr val="tx1"/>
                </a:solidFill>
              </a:rPr>
              <a:t>COI</a:t>
            </a:r>
            <a:r>
              <a:rPr kumimoji="1" lang="ja-JP" altLang="en-US" sz="8228">
                <a:solidFill>
                  <a:schemeClr val="tx1"/>
                </a:solidFill>
              </a:rPr>
              <a:t>開示スペース</a:t>
            </a:r>
            <a:endParaRPr kumimoji="1" lang="ja-JP" altLang="en-US" sz="3428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41</Words>
  <Application>Microsoft Office PowerPoint</Application>
  <PresentationFormat>ユーザー設定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大渕 祥子</cp:lastModifiedBy>
  <cp:revision>1</cp:revision>
  <dcterms:created xsi:type="dcterms:W3CDTF">2022-06-06T08:16:31Z</dcterms:created>
  <dcterms:modified xsi:type="dcterms:W3CDTF">2022-07-27T06:32:52Z</dcterms:modified>
</cp:coreProperties>
</file>