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312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4EAA873-7EB8-3F32-F6E0-C5BB231FCAFE}"/>
              </a:ext>
            </a:extLst>
          </p:cNvPr>
          <p:cNvGrpSpPr/>
          <p:nvPr/>
        </p:nvGrpSpPr>
        <p:grpSpPr>
          <a:xfrm>
            <a:off x="-1" y="0"/>
            <a:ext cx="21599525" cy="50398892"/>
            <a:chOff x="-25181173" y="-2412004"/>
            <a:chExt cx="32400000" cy="7560000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58CA945-271C-8AAD-054F-AB6FF23E7668}"/>
                </a:ext>
              </a:extLst>
            </p:cNvPr>
            <p:cNvSpPr/>
            <p:nvPr/>
          </p:nvSpPr>
          <p:spPr>
            <a:xfrm>
              <a:off x="-25181172" y="-2412004"/>
              <a:ext cx="7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428" dirty="0">
                  <a:solidFill>
                    <a:schemeClr val="tx1"/>
                  </a:solidFill>
                </a:rPr>
                <a:t>演題番号スペース</a:t>
              </a:r>
              <a:endParaRPr kumimoji="1" lang="en-US" altLang="ja-JP" sz="3428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1524" dirty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1524" dirty="0">
                  <a:solidFill>
                    <a:srgbClr val="FF0000"/>
                  </a:solidFill>
                </a:rPr>
                <a:t>入稿時この部分の文字は削除してください。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3E4304A-594C-3781-9845-607596581EE1}"/>
                </a:ext>
              </a:extLst>
            </p:cNvPr>
            <p:cNvSpPr/>
            <p:nvPr/>
          </p:nvSpPr>
          <p:spPr>
            <a:xfrm>
              <a:off x="-25181173" y="4787998"/>
              <a:ext cx="32400000" cy="6840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発表内容</a:t>
              </a:r>
              <a:endParaRPr kumimoji="1" lang="en-US" altLang="ja-JP" sz="9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6000" dirty="0">
                  <a:solidFill>
                    <a:schemeClr val="tx1"/>
                  </a:solidFill>
                </a:rPr>
                <a:t>※</a:t>
              </a:r>
              <a:r>
                <a:rPr kumimoji="1" lang="ja-JP" altLang="en-US" sz="6000" dirty="0">
                  <a:solidFill>
                    <a:schemeClr val="tx1"/>
                  </a:solidFill>
                </a:rPr>
                <a:t>発表内容の最後に利益相反自己申告に関する情報を</a:t>
              </a:r>
            </a:p>
            <a:p>
              <a:pPr algn="ctr"/>
              <a:r>
                <a:rPr kumimoji="1" lang="ja-JP" altLang="en-US" sz="6000" dirty="0">
                  <a:solidFill>
                    <a:schemeClr val="tx1"/>
                  </a:solidFill>
                </a:rPr>
                <a:t>必ず開示してください。</a:t>
              </a:r>
            </a:p>
            <a:p>
              <a:pPr algn="ctr"/>
              <a:endParaRPr kumimoji="1" lang="ja-JP" altLang="en-US" sz="3428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071032D-F46F-38E2-EDD1-C38E01874E1D}"/>
                </a:ext>
              </a:extLst>
            </p:cNvPr>
            <p:cNvSpPr/>
            <p:nvPr/>
          </p:nvSpPr>
          <p:spPr>
            <a:xfrm>
              <a:off x="-17981173" y="-2412003"/>
              <a:ext cx="25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228" dirty="0">
                  <a:solidFill>
                    <a:schemeClr val="tx1"/>
                  </a:solidFill>
                </a:rPr>
                <a:t>演題名・演者名・所属は</a:t>
              </a:r>
              <a:br>
                <a:rPr kumimoji="1" lang="en-US" altLang="ja-JP" sz="8228" dirty="0">
                  <a:solidFill>
                    <a:schemeClr val="tx1"/>
                  </a:solidFill>
                </a:rPr>
              </a:br>
              <a:r>
                <a:rPr kumimoji="1" lang="ja-JP" altLang="en-US" sz="8228" dirty="0">
                  <a:solidFill>
                    <a:schemeClr val="tx1"/>
                  </a:solidFill>
                </a:rPr>
                <a:t>こちらのスペースに掲載する形でデータを作成してください。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8dd28d-53b3-4bdd-9671-369e02375970">
      <Terms xmlns="http://schemas.microsoft.com/office/infopath/2007/PartnerControls"/>
    </lcf76f155ced4ddcb4097134ff3c332f>
    <TaxCatchAll xmlns="cd33e842-af36-441d-b803-6d3b1b8f61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46EEE4-C88E-4B3A-8FA8-750137D25C74}">
  <ds:schemaRefs>
    <ds:schemaRef ds:uri="http://schemas.microsoft.com/office/2006/metadata/properties"/>
    <ds:schemaRef ds:uri="http://schemas.microsoft.com/office/infopath/2007/PartnerControls"/>
    <ds:schemaRef ds:uri="9e8dd28d-53b3-4bdd-9671-369e02375970"/>
    <ds:schemaRef ds:uri="cd33e842-af36-441d-b803-6d3b1b8f6166"/>
  </ds:schemaRefs>
</ds:datastoreItem>
</file>

<file path=customXml/itemProps2.xml><?xml version="1.0" encoding="utf-8"?>
<ds:datastoreItem xmlns:ds="http://schemas.openxmlformats.org/officeDocument/2006/customXml" ds:itemID="{D041E969-5ECD-4931-A7BE-A37BC9254F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8EF2AD-C843-4D23-A597-90C84926BB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56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2</cp:revision>
  <dcterms:created xsi:type="dcterms:W3CDTF">2022-06-06T08:16:31Z</dcterms:created>
  <dcterms:modified xsi:type="dcterms:W3CDTF">2025-07-04T02:41:13Z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0x01010089C294A47F905D418BAEDEFCA5BD7ECD</vt:lpwstr>
  </property>
  <property fmtid="{D5CDD505-2E9C-101B-9397-08002B2CF9AE}" pid="3" name="MediaServiceImageTags">
    <vt:lpwstr/>
  </property>
</Properties>
</file>