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11DF9-697B-4CAF-8B30-EAC69EC32969}" v="1" dt="2022-07-27T06:19:0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3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8"/>
            <a:ext cx="21599525" cy="456119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en-US" altLang="ja-JP" sz="8228" dirty="0">
              <a:solidFill>
                <a:schemeClr val="tx1"/>
              </a:solidFill>
            </a:endParaRPr>
          </a:p>
          <a:p>
            <a:pPr algn="ctr"/>
            <a:endParaRPr kumimoji="1" lang="en-US" altLang="ja-JP" sz="82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3600" dirty="0">
                <a:solidFill>
                  <a:schemeClr val="tx1"/>
                </a:solidFill>
              </a:rPr>
              <a:t>※</a:t>
            </a:r>
            <a:r>
              <a:rPr lang="ja-JP" altLang="en-US" sz="36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全ての筆頭演者・共同演者の利益相反を</a:t>
            </a:r>
            <a:br>
              <a:rPr lang="ja-JP" altLang="en-US" sz="36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ja-JP" altLang="en-US" sz="360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       発表内容の下に開示してください。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0" ma:contentTypeDescription="新しいドキュメントを作成します。" ma:contentTypeScope="" ma:versionID="cef10b417d3bd4ff3c226265258de111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6e405e81290fa7a725def37932727087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18661-8D1F-4CF3-863F-99F54A145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61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3</cp:revision>
  <dcterms:created xsi:type="dcterms:W3CDTF">2022-06-06T08:16:31Z</dcterms:created>
  <dcterms:modified xsi:type="dcterms:W3CDTF">2023-05-19T07:06:12Z</dcterms:modified>
</cp:coreProperties>
</file>