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3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600" dirty="0">
                <a:solidFill>
                  <a:schemeClr val="tx1"/>
                </a:solidFill>
              </a:rPr>
              <a:t>※</a:t>
            </a:r>
            <a:r>
              <a:rPr lang="ja-JP" altLang="en-US" sz="36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36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36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0" ma:contentTypeDescription="新しいドキュメントを作成します。" ma:contentTypeScope="" ma:versionID="cef10b417d3bd4ff3c226265258de111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e405e81290fa7a725def3793272708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18661-8D1F-4CF3-863F-99F54A145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61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3</cp:revision>
  <dcterms:created xsi:type="dcterms:W3CDTF">2022-06-06T08:16:31Z</dcterms:created>
  <dcterms:modified xsi:type="dcterms:W3CDTF">2023-05-19T07:06:12Z</dcterms:modified>
</cp:coreProperties>
</file>