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BA3F2-91D9-423B-B638-7D2F92CBBDF5}" v="1" dt="2024-02-08T00:23:51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" d="100"/>
          <a:sy n="10" d="100"/>
        </p:scale>
        <p:origin x="28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邊 ルリ_PPC" userId="1b137f66-0756-4d20-aeed-6717b6af828a" providerId="ADAL" clId="{664BA3F2-91D9-423B-B638-7D2F92CBBDF5}"/>
    <pc:docChg chg="custSel modSld">
      <pc:chgData name="渡邊 ルリ_PPC" userId="1b137f66-0756-4d20-aeed-6717b6af828a" providerId="ADAL" clId="{664BA3F2-91D9-423B-B638-7D2F92CBBDF5}" dt="2024-02-08T00:24:01.185" v="1" actId="478"/>
      <pc:docMkLst>
        <pc:docMk/>
      </pc:docMkLst>
      <pc:sldChg chg="addSp delSp modSp mod">
        <pc:chgData name="渡邊 ルリ_PPC" userId="1b137f66-0756-4d20-aeed-6717b6af828a" providerId="ADAL" clId="{664BA3F2-91D9-423B-B638-7D2F92CBBDF5}" dt="2024-02-08T00:24:01.185" v="1" actId="478"/>
        <pc:sldMkLst>
          <pc:docMk/>
          <pc:sldMk cId="964186794" sldId="256"/>
        </pc:sldMkLst>
        <pc:spChg chg="add del mod">
          <ac:chgData name="渡邊 ルリ_PPC" userId="1b137f66-0756-4d20-aeed-6717b6af828a" providerId="ADAL" clId="{664BA3F2-91D9-423B-B638-7D2F92CBBDF5}" dt="2024-02-08T00:24:01.185" v="1" actId="478"/>
          <ac:spMkLst>
            <pc:docMk/>
            <pc:sldMk cId="964186794" sldId="256"/>
            <ac:spMk id="2" creationId="{C1863D27-FA9D-28EC-2406-DEA1E4BB3A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96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1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75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4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41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3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8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3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1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0" y="0"/>
            <a:ext cx="5652000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演題番号が入ります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この部分には何も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入れないでください。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000" dirty="0">
                <a:solidFill>
                  <a:srgbClr val="FF0000"/>
                </a:solidFill>
              </a:rPr>
              <a:t>※</a:t>
            </a:r>
            <a:r>
              <a:rPr kumimoji="1" lang="ja-JP" altLang="en-US" sz="2000" dirty="0">
                <a:solidFill>
                  <a:srgbClr val="FF0000"/>
                </a:solidFill>
              </a:rPr>
              <a:t>入稿時はこの文字を消してください。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1" y="5652000"/>
            <a:ext cx="25199975" cy="44747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</a:rPr>
              <a:t>発表スペース</a:t>
            </a:r>
            <a:endParaRPr kumimoji="1" lang="en-US" altLang="ja-JP" sz="9600" dirty="0">
              <a:solidFill>
                <a:schemeClr val="tx1"/>
              </a:solidFill>
            </a:endParaRPr>
          </a:p>
          <a:p>
            <a:pPr algn="ctr"/>
            <a:endParaRPr kumimoji="1" lang="en-US" altLang="ja-JP" sz="4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4000" dirty="0">
                <a:solidFill>
                  <a:schemeClr val="tx1"/>
                </a:solidFill>
              </a:rPr>
              <a:t>※</a:t>
            </a:r>
            <a: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全ての筆頭演者・共同演者の利益相反を</a:t>
            </a:r>
            <a:b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       発表内容の下に開示してください。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5652000" y="0"/>
            <a:ext cx="19547975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>
                <a:solidFill>
                  <a:schemeClr val="tx1"/>
                </a:solidFill>
              </a:rPr>
              <a:t>演題名・演者名</a:t>
            </a:r>
            <a:r>
              <a:rPr kumimoji="1" lang="ja-JP" altLang="en-US" sz="9600" dirty="0">
                <a:solidFill>
                  <a:schemeClr val="tx1"/>
                </a:solidFill>
              </a:rPr>
              <a:t>・所属は</a:t>
            </a:r>
            <a:br>
              <a:rPr kumimoji="1" lang="en-US" altLang="ja-JP" sz="9600" dirty="0">
                <a:solidFill>
                  <a:schemeClr val="tx1"/>
                </a:solidFill>
              </a:rPr>
            </a:br>
            <a:r>
              <a:rPr kumimoji="1" lang="ja-JP" altLang="en-US" sz="9600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33e842-af36-441d-b803-6d3b1b8f6166" xsi:nil="true"/>
    <lcf76f155ced4ddcb4097134ff3c332f xmlns="9e8dd28d-53b3-4bdd-9671-369e0237597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2" ma:contentTypeDescription="新しいドキュメントを作成します。" ma:contentTypeScope="" ma:versionID="7cb09388ba3581d865f6b25e7e4647fa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9bb38f359af73711d57224d1243b550d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5E3A52-CFA7-4C0A-B152-3B42BF02609A}">
  <ds:schemaRefs>
    <ds:schemaRef ds:uri="http://schemas.microsoft.com/office/2006/metadata/properties"/>
    <ds:schemaRef ds:uri="6e0dce0c-31ac-4a3a-aeca-bb3673ec978b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64dc82a-c260-407c-967b-062a3d3d228d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49FE346-57AC-4127-9AC7-AE14676BD5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D3B675-9D62-4DC3-98FD-A6C6EC38715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69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ルリ_PPC</cp:lastModifiedBy>
  <cp:revision>3</cp:revision>
  <dcterms:created xsi:type="dcterms:W3CDTF">2022-06-06T08:16:31Z</dcterms:created>
  <dcterms:modified xsi:type="dcterms:W3CDTF">2024-02-08T00:24:01Z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0x010100BC948B05D67E7D46AB8A649CD9231185</vt:lpwstr>
  </property>
  <property fmtid="{D5CDD505-2E9C-101B-9397-08002B2CF9AE}" pid="3" name="MediaServiceImageTags">
    <vt:lpwstr/>
  </property>
</Properties>
</file>