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25199975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7" d="100"/>
          <a:sy n="17" d="100"/>
        </p:scale>
        <p:origin x="351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8248329"/>
            <a:ext cx="21419979" cy="17546649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26471644"/>
            <a:ext cx="18899981" cy="12168318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964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61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2683331"/>
            <a:ext cx="5433745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2683331"/>
            <a:ext cx="15986234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757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544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12565002"/>
            <a:ext cx="21734978" cy="20964976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33728315"/>
            <a:ext cx="21734978" cy="11024985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412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13416653"/>
            <a:ext cx="10709989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13416653"/>
            <a:ext cx="10709989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384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2683342"/>
            <a:ext cx="21734978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12354992"/>
            <a:ext cx="10660769" cy="605499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8409982"/>
            <a:ext cx="10660769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12354992"/>
            <a:ext cx="10713272" cy="605499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8409982"/>
            <a:ext cx="10713272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380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124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949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3359997"/>
            <a:ext cx="8127648" cy="11759988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7256671"/>
            <a:ext cx="12757487" cy="35816631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5119985"/>
            <a:ext cx="8127648" cy="28011643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38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3359997"/>
            <a:ext cx="8127648" cy="11759988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7256671"/>
            <a:ext cx="12757487" cy="35816631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5119985"/>
            <a:ext cx="8127648" cy="28011643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191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2683342"/>
            <a:ext cx="21734978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13416653"/>
            <a:ext cx="21734978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46713298"/>
            <a:ext cx="566999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E128-AFDF-4ECD-91E1-91D8F153D406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46713298"/>
            <a:ext cx="8504992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46713298"/>
            <a:ext cx="566999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5710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kumimoji="1"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kumimoji="1"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58CA945-271C-8AAD-054F-AB6FF23E7668}"/>
              </a:ext>
            </a:extLst>
          </p:cNvPr>
          <p:cNvSpPr/>
          <p:nvPr/>
        </p:nvSpPr>
        <p:spPr>
          <a:xfrm>
            <a:off x="0" y="0"/>
            <a:ext cx="5652000" cy="565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tx1"/>
                </a:solidFill>
              </a:rPr>
              <a:t>演題番号が入ります</a:t>
            </a:r>
            <a:endParaRPr kumimoji="1" lang="en-US" altLang="ja-JP" sz="36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3600" dirty="0">
                <a:solidFill>
                  <a:schemeClr val="tx1"/>
                </a:solidFill>
              </a:rPr>
              <a:t>この部分には何も</a:t>
            </a:r>
            <a:endParaRPr kumimoji="1" lang="en-US" altLang="ja-JP" sz="36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3600" dirty="0">
                <a:solidFill>
                  <a:schemeClr val="tx1"/>
                </a:solidFill>
              </a:rPr>
              <a:t>入れないでください。</a:t>
            </a:r>
            <a:endParaRPr kumimoji="1" lang="en-US" altLang="ja-JP" sz="3600" dirty="0">
              <a:solidFill>
                <a:schemeClr val="tx1"/>
              </a:solidFill>
            </a:endParaRPr>
          </a:p>
          <a:p>
            <a:pPr algn="ctr"/>
            <a:endParaRPr kumimoji="1" lang="en-US" altLang="ja-JP" sz="2000" dirty="0">
              <a:solidFill>
                <a:srgbClr val="FF0000"/>
              </a:solidFill>
            </a:endParaRPr>
          </a:p>
          <a:p>
            <a:pPr algn="ctr"/>
            <a:r>
              <a:rPr kumimoji="1" lang="en-US" altLang="ja-JP" sz="2000" dirty="0">
                <a:solidFill>
                  <a:srgbClr val="FF0000"/>
                </a:solidFill>
              </a:rPr>
              <a:t>※</a:t>
            </a:r>
            <a:r>
              <a:rPr kumimoji="1" lang="ja-JP" altLang="en-US" sz="2000" dirty="0">
                <a:solidFill>
                  <a:srgbClr val="FF0000"/>
                </a:solidFill>
              </a:rPr>
              <a:t>入稿時はこの文字を消してください。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3E4304A-594C-3781-9845-607596581EE1}"/>
              </a:ext>
            </a:extLst>
          </p:cNvPr>
          <p:cNvSpPr/>
          <p:nvPr/>
        </p:nvSpPr>
        <p:spPr>
          <a:xfrm>
            <a:off x="-1" y="5652000"/>
            <a:ext cx="25199975" cy="44747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>
                <a:solidFill>
                  <a:schemeClr val="tx1"/>
                </a:solidFill>
              </a:rPr>
              <a:t>発表スペース</a:t>
            </a:r>
            <a:endParaRPr kumimoji="1" lang="en-US" altLang="ja-JP" sz="9600" dirty="0">
              <a:solidFill>
                <a:schemeClr val="tx1"/>
              </a:solidFill>
            </a:endParaRPr>
          </a:p>
          <a:p>
            <a:pPr algn="ctr"/>
            <a:endParaRPr kumimoji="1" lang="en-US" altLang="ja-JP" sz="4000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4000" dirty="0">
                <a:solidFill>
                  <a:schemeClr val="tx1"/>
                </a:solidFill>
              </a:rPr>
              <a:t>※</a:t>
            </a:r>
            <a:r>
              <a:rPr lang="ja-JP" altLang="en-US" sz="400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全ての筆頭演者・共同演者の利益相反を</a:t>
            </a:r>
            <a:br>
              <a:rPr lang="ja-JP" altLang="en-US" sz="400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</a:br>
            <a:r>
              <a:rPr lang="ja-JP" altLang="en-US" sz="400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       発表内容の下に開示してください。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071032D-F46F-38E2-EDD1-C38E01874E1D}"/>
              </a:ext>
            </a:extLst>
          </p:cNvPr>
          <p:cNvSpPr/>
          <p:nvPr/>
        </p:nvSpPr>
        <p:spPr>
          <a:xfrm>
            <a:off x="5652000" y="0"/>
            <a:ext cx="19547975" cy="565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>
                <a:solidFill>
                  <a:schemeClr val="tx1"/>
                </a:solidFill>
              </a:rPr>
              <a:t>演題名・演者名</a:t>
            </a:r>
            <a:r>
              <a:rPr kumimoji="1" lang="ja-JP" altLang="en-US" sz="9600" dirty="0">
                <a:solidFill>
                  <a:schemeClr val="tx1"/>
                </a:solidFill>
              </a:rPr>
              <a:t>・所属は</a:t>
            </a:r>
            <a:br>
              <a:rPr kumimoji="1" lang="en-US" altLang="ja-JP" sz="9600" dirty="0">
                <a:solidFill>
                  <a:schemeClr val="tx1"/>
                </a:solidFill>
              </a:rPr>
            </a:br>
            <a:r>
              <a:rPr kumimoji="1" lang="ja-JP" altLang="en-US" sz="9600" dirty="0">
                <a:solidFill>
                  <a:schemeClr val="tx1"/>
                </a:solidFill>
              </a:rPr>
              <a:t>こちらのスペースに掲載する形でデータを作成してください。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96418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C948B05D67E7D46AB8A649CD9231185" ma:contentTypeVersion="13" ma:contentTypeDescription="新しいドキュメントを作成します。" ma:contentTypeScope="" ma:versionID="f43fee9f10889214e42403ad2caa354a">
  <xsd:schema xmlns:xsd="http://www.w3.org/2001/XMLSchema" xmlns:xs="http://www.w3.org/2001/XMLSchema" xmlns:p="http://schemas.microsoft.com/office/2006/metadata/properties" xmlns:ns2="6e0dce0c-31ac-4a3a-aeca-bb3673ec978b" xmlns:ns3="964dc82a-c260-407c-967b-062a3d3d228d" targetNamespace="http://schemas.microsoft.com/office/2006/metadata/properties" ma:root="true" ma:fieldsID="439d4c0a4d24306de443af768d57e7cb" ns2:_="" ns3:_="">
    <xsd:import namespace="6e0dce0c-31ac-4a3a-aeca-bb3673ec978b"/>
    <xsd:import namespace="964dc82a-c260-407c-967b-062a3d3d22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0dce0c-31ac-4a3a-aeca-bb3673ec97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c316e14e-9999-407d-84ef-0014872796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dc82a-c260-407c-967b-062a3d3d228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ae11fe80-e4ff-4c75-8d4a-176f1abfeba0}" ma:internalName="TaxCatchAll" ma:showField="CatchAllData" ma:web="964dc82a-c260-407c-967b-062a3d3d228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64dc82a-c260-407c-967b-062a3d3d228d" xsi:nil="true"/>
    <lcf76f155ced4ddcb4097134ff3c332f xmlns="6e0dce0c-31ac-4a3a-aeca-bb3673ec978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F37CAB1-ED64-4219-83CC-C857DF21F1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0dce0c-31ac-4a3a-aeca-bb3673ec978b"/>
    <ds:schemaRef ds:uri="964dc82a-c260-407c-967b-062a3d3d22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49FE346-57AC-4127-9AC7-AE14676BD5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5E3A52-CFA7-4C0A-B152-3B42BF02609A}">
  <ds:schemaRefs>
    <ds:schemaRef ds:uri="http://schemas.microsoft.com/office/2006/metadata/properties"/>
    <ds:schemaRef ds:uri="6e0dce0c-31ac-4a3a-aeca-bb3673ec978b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964dc82a-c260-407c-967b-062a3d3d228d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69</Words>
  <Application>Microsoft Office PowerPoint</Application>
  <PresentationFormat>ユーザー設定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大渕 祥子</dc:creator>
  <cp:lastModifiedBy>宮島 佑佳</cp:lastModifiedBy>
  <cp:revision>3</cp:revision>
  <dcterms:created xsi:type="dcterms:W3CDTF">2022-06-06T08:16:31Z</dcterms:created>
  <dcterms:modified xsi:type="dcterms:W3CDTF">2023-01-13T02:38:42Z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0x010100BC948B05D67E7D46AB8A649CD9231185</vt:lpwstr>
  </property>
  <property fmtid="{D5CDD505-2E9C-101B-9397-08002B2CF9AE}" pid="3" name="MediaServiceImageTags">
    <vt:lpwstr/>
  </property>
</Properties>
</file>