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notesMasterIdLst>
    <p:notesMasterId r:id="rId6"/>
  </p:notesMasterIdLst>
  <p:sldIdLst>
    <p:sldId id="256" r:id="rId5"/>
  </p:sldIdLst>
  <p:sldSz cx="43200638" cy="180006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A493D2-8324-4C53-B1B1-A47FD60BAF6E}" v="4" dt="2026-02-10T08:47:56.9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29" autoAdjust="0"/>
    <p:restoredTop sz="0" autoAdjust="0"/>
  </p:normalViewPr>
  <p:slideViewPr>
    <p:cSldViewPr snapToGrid="0">
      <p:cViewPr>
        <p:scale>
          <a:sx n="25" d="100"/>
          <a:sy n="25" d="100"/>
        </p:scale>
        <p:origin x="1782" y="10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齊藤 悠希乃_PPC" userId="c7d328bf-a553-4802-afc0-c717eac907af" providerId="ADAL" clId="{3647CC5E-ADB3-4A81-A24D-68124200BEA9}"/>
    <pc:docChg chg="undo custSel modSld">
      <pc:chgData name="齊藤 悠希乃_PPC" userId="c7d328bf-a553-4802-afc0-c717eac907af" providerId="ADAL" clId="{3647CC5E-ADB3-4A81-A24D-68124200BEA9}" dt="2026-02-10T08:48:08.990" v="72" actId="403"/>
      <pc:docMkLst>
        <pc:docMk/>
      </pc:docMkLst>
      <pc:sldChg chg="addSp delSp modSp mod">
        <pc:chgData name="齊藤 悠希乃_PPC" userId="c7d328bf-a553-4802-afc0-c717eac907af" providerId="ADAL" clId="{3647CC5E-ADB3-4A81-A24D-68124200BEA9}" dt="2026-02-10T08:48:08.990" v="72" actId="403"/>
        <pc:sldMkLst>
          <pc:docMk/>
          <pc:sldMk cId="964186794" sldId="256"/>
        </pc:sldMkLst>
        <pc:spChg chg="add mod topLvl">
          <ac:chgData name="齊藤 悠希乃_PPC" userId="c7d328bf-a553-4802-afc0-c717eac907af" providerId="ADAL" clId="{3647CC5E-ADB3-4A81-A24D-68124200BEA9}" dt="2026-02-10T08:48:08.990" v="72" actId="403"/>
          <ac:spMkLst>
            <pc:docMk/>
            <pc:sldMk cId="964186794" sldId="256"/>
            <ac:spMk id="2" creationId="{116A9A86-72C3-3CCB-C19F-C2EC4CA383B8}"/>
          </ac:spMkLst>
        </pc:spChg>
        <pc:spChg chg="mod topLvl">
          <ac:chgData name="齊藤 悠希乃_PPC" userId="c7d328bf-a553-4802-afc0-c717eac907af" providerId="ADAL" clId="{3647CC5E-ADB3-4A81-A24D-68124200BEA9}" dt="2026-02-10T08:47:56.965" v="64" actId="165"/>
          <ac:spMkLst>
            <pc:docMk/>
            <pc:sldMk cId="964186794" sldId="256"/>
            <ac:spMk id="4" creationId="{F58CA945-271C-8AAD-054F-AB6FF23E7668}"/>
          </ac:spMkLst>
        </pc:spChg>
        <pc:spChg chg="mod topLvl">
          <ac:chgData name="齊藤 悠希乃_PPC" userId="c7d328bf-a553-4802-afc0-c717eac907af" providerId="ADAL" clId="{3647CC5E-ADB3-4A81-A24D-68124200BEA9}" dt="2026-02-10T08:48:06.053" v="70" actId="403"/>
          <ac:spMkLst>
            <pc:docMk/>
            <pc:sldMk cId="964186794" sldId="256"/>
            <ac:spMk id="5" creationId="{83E4304A-594C-3781-9845-607596581EE1}"/>
          </ac:spMkLst>
        </pc:spChg>
        <pc:grpChg chg="add del mod">
          <ac:chgData name="齊藤 悠希乃_PPC" userId="c7d328bf-a553-4802-afc0-c717eac907af" providerId="ADAL" clId="{3647CC5E-ADB3-4A81-A24D-68124200BEA9}" dt="2026-02-10T08:47:56.965" v="64" actId="165"/>
          <ac:grpSpMkLst>
            <pc:docMk/>
            <pc:sldMk cId="964186794" sldId="256"/>
            <ac:grpSpMk id="3" creationId="{499FD384-0031-AD55-5249-D4EBBDF7C828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96CCE2-CEE0-49FE-BCCA-1C015270A36E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-273050" y="1143000"/>
            <a:ext cx="7404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991E33-8D20-49C2-8FAB-F55A316C71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014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3732" rtl="0" eaLnBrk="1" latinLnBrk="0" hangingPunct="1">
      <a:defRPr kumimoji="1" sz="1029" kern="1200">
        <a:solidFill>
          <a:schemeClr val="tx1"/>
        </a:solidFill>
        <a:latin typeface="+mn-lt"/>
        <a:ea typeface="+mn-ea"/>
        <a:cs typeface="+mn-cs"/>
      </a:defRPr>
    </a:lvl1pPr>
    <a:lvl2pPr marL="391866" algn="l" defTabSz="783732" rtl="0" eaLnBrk="1" latinLnBrk="0" hangingPunct="1">
      <a:defRPr kumimoji="1" sz="1029" kern="1200">
        <a:solidFill>
          <a:schemeClr val="tx1"/>
        </a:solidFill>
        <a:latin typeface="+mn-lt"/>
        <a:ea typeface="+mn-ea"/>
        <a:cs typeface="+mn-cs"/>
      </a:defRPr>
    </a:lvl2pPr>
    <a:lvl3pPr marL="783732" algn="l" defTabSz="783732" rtl="0" eaLnBrk="1" latinLnBrk="0" hangingPunct="1">
      <a:defRPr kumimoji="1" sz="1029" kern="1200">
        <a:solidFill>
          <a:schemeClr val="tx1"/>
        </a:solidFill>
        <a:latin typeface="+mn-lt"/>
        <a:ea typeface="+mn-ea"/>
        <a:cs typeface="+mn-cs"/>
      </a:defRPr>
    </a:lvl3pPr>
    <a:lvl4pPr marL="1175598" algn="l" defTabSz="783732" rtl="0" eaLnBrk="1" latinLnBrk="0" hangingPunct="1">
      <a:defRPr kumimoji="1" sz="1029" kern="1200">
        <a:solidFill>
          <a:schemeClr val="tx1"/>
        </a:solidFill>
        <a:latin typeface="+mn-lt"/>
        <a:ea typeface="+mn-ea"/>
        <a:cs typeface="+mn-cs"/>
      </a:defRPr>
    </a:lvl4pPr>
    <a:lvl5pPr marL="1567464" algn="l" defTabSz="783732" rtl="0" eaLnBrk="1" latinLnBrk="0" hangingPunct="1">
      <a:defRPr kumimoji="1" sz="1029" kern="1200">
        <a:solidFill>
          <a:schemeClr val="tx1"/>
        </a:solidFill>
        <a:latin typeface="+mn-lt"/>
        <a:ea typeface="+mn-ea"/>
        <a:cs typeface="+mn-cs"/>
      </a:defRPr>
    </a:lvl5pPr>
    <a:lvl6pPr marL="1959331" algn="l" defTabSz="783732" rtl="0" eaLnBrk="1" latinLnBrk="0" hangingPunct="1">
      <a:defRPr kumimoji="1" sz="1029" kern="1200">
        <a:solidFill>
          <a:schemeClr val="tx1"/>
        </a:solidFill>
        <a:latin typeface="+mn-lt"/>
        <a:ea typeface="+mn-ea"/>
        <a:cs typeface="+mn-cs"/>
      </a:defRPr>
    </a:lvl6pPr>
    <a:lvl7pPr marL="2351197" algn="l" defTabSz="783732" rtl="0" eaLnBrk="1" latinLnBrk="0" hangingPunct="1">
      <a:defRPr kumimoji="1" sz="1029" kern="1200">
        <a:solidFill>
          <a:schemeClr val="tx1"/>
        </a:solidFill>
        <a:latin typeface="+mn-lt"/>
        <a:ea typeface="+mn-ea"/>
        <a:cs typeface="+mn-cs"/>
      </a:defRPr>
    </a:lvl7pPr>
    <a:lvl8pPr marL="2743063" algn="l" defTabSz="783732" rtl="0" eaLnBrk="1" latinLnBrk="0" hangingPunct="1">
      <a:defRPr kumimoji="1" sz="1029" kern="1200">
        <a:solidFill>
          <a:schemeClr val="tx1"/>
        </a:solidFill>
        <a:latin typeface="+mn-lt"/>
        <a:ea typeface="+mn-ea"/>
        <a:cs typeface="+mn-cs"/>
      </a:defRPr>
    </a:lvl8pPr>
    <a:lvl9pPr marL="3134929" algn="l" defTabSz="783732" rtl="0" eaLnBrk="1" latinLnBrk="0" hangingPunct="1">
      <a:defRPr kumimoji="1" sz="10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-273050" y="1143000"/>
            <a:ext cx="74041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991E33-8D20-49C2-8FAB-F55A316C71B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76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80" y="2945943"/>
            <a:ext cx="32400479" cy="6266897"/>
          </a:xfrm>
        </p:spPr>
        <p:txBody>
          <a:bodyPr anchor="b"/>
          <a:lstStyle>
            <a:lvl1pPr algn="ctr">
              <a:defRPr sz="1574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80" y="9454516"/>
            <a:ext cx="32400479" cy="4345992"/>
          </a:xfrm>
        </p:spPr>
        <p:txBody>
          <a:bodyPr/>
          <a:lstStyle>
            <a:lvl1pPr marL="0" indent="0" algn="ctr">
              <a:buNone/>
              <a:defRPr sz="6300"/>
            </a:lvl1pPr>
            <a:lvl2pPr marL="1200059" indent="0" algn="ctr">
              <a:buNone/>
              <a:defRPr sz="5250"/>
            </a:lvl2pPr>
            <a:lvl3pPr marL="2400117" indent="0" algn="ctr">
              <a:buNone/>
              <a:defRPr sz="4725"/>
            </a:lvl3pPr>
            <a:lvl4pPr marL="3600176" indent="0" algn="ctr">
              <a:buNone/>
              <a:defRPr sz="4200"/>
            </a:lvl4pPr>
            <a:lvl5pPr marL="4800234" indent="0" algn="ctr">
              <a:buNone/>
              <a:defRPr sz="4200"/>
            </a:lvl5pPr>
            <a:lvl6pPr marL="6000293" indent="0" algn="ctr">
              <a:buNone/>
              <a:defRPr sz="4200"/>
            </a:lvl6pPr>
            <a:lvl7pPr marL="7200351" indent="0" algn="ctr">
              <a:buNone/>
              <a:defRPr sz="4200"/>
            </a:lvl7pPr>
            <a:lvl8pPr marL="8400410" indent="0" algn="ctr">
              <a:buNone/>
              <a:defRPr sz="4200"/>
            </a:lvl8pPr>
            <a:lvl9pPr marL="9600468" indent="0" algn="ctr">
              <a:buNone/>
              <a:defRPr sz="4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422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077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5456" y="958369"/>
            <a:ext cx="9315138" cy="1525473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70044" y="958369"/>
            <a:ext cx="27405405" cy="1525473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1504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48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544" y="4487668"/>
            <a:ext cx="37260550" cy="7487774"/>
          </a:xfrm>
        </p:spPr>
        <p:txBody>
          <a:bodyPr anchor="b"/>
          <a:lstStyle>
            <a:lvl1pPr>
              <a:defRPr sz="1574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544" y="12046280"/>
            <a:ext cx="37260550" cy="3937644"/>
          </a:xfrm>
        </p:spPr>
        <p:txBody>
          <a:bodyPr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200059" indent="0">
              <a:buNone/>
              <a:defRPr sz="5250">
                <a:solidFill>
                  <a:schemeClr val="tx1">
                    <a:tint val="75000"/>
                  </a:schemeClr>
                </a:solidFill>
              </a:defRPr>
            </a:lvl2pPr>
            <a:lvl3pPr marL="2400117" indent="0">
              <a:buNone/>
              <a:defRPr sz="4725">
                <a:solidFill>
                  <a:schemeClr val="tx1">
                    <a:tint val="75000"/>
                  </a:schemeClr>
                </a:solidFill>
              </a:defRPr>
            </a:lvl3pPr>
            <a:lvl4pPr marL="3600176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4pPr>
            <a:lvl5pPr marL="4800234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5pPr>
            <a:lvl6pPr marL="6000293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6pPr>
            <a:lvl7pPr marL="7200351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7pPr>
            <a:lvl8pPr marL="840041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8pPr>
            <a:lvl9pPr marL="9600468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67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0044" y="4791843"/>
            <a:ext cx="18360271" cy="114212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70323" y="4791843"/>
            <a:ext cx="18360271" cy="114212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8360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958370"/>
            <a:ext cx="37260550" cy="347929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673" y="4412664"/>
            <a:ext cx="18275893" cy="2162578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0059" indent="0">
              <a:buNone/>
              <a:defRPr sz="5250" b="1"/>
            </a:lvl2pPr>
            <a:lvl3pPr marL="2400117" indent="0">
              <a:buNone/>
              <a:defRPr sz="4725" b="1"/>
            </a:lvl3pPr>
            <a:lvl4pPr marL="3600176" indent="0">
              <a:buNone/>
              <a:defRPr sz="4200" b="1"/>
            </a:lvl4pPr>
            <a:lvl5pPr marL="4800234" indent="0">
              <a:buNone/>
              <a:defRPr sz="4200" b="1"/>
            </a:lvl5pPr>
            <a:lvl6pPr marL="6000293" indent="0">
              <a:buNone/>
              <a:defRPr sz="4200" b="1"/>
            </a:lvl6pPr>
            <a:lvl7pPr marL="7200351" indent="0">
              <a:buNone/>
              <a:defRPr sz="4200" b="1"/>
            </a:lvl7pPr>
            <a:lvl8pPr marL="8400410" indent="0">
              <a:buNone/>
              <a:defRPr sz="4200" b="1"/>
            </a:lvl8pPr>
            <a:lvl9pPr marL="9600468" indent="0">
              <a:buNone/>
              <a:defRPr sz="4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673" y="6575242"/>
            <a:ext cx="18275893" cy="967119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70323" y="4412664"/>
            <a:ext cx="18365898" cy="2162578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0059" indent="0">
              <a:buNone/>
              <a:defRPr sz="5250" b="1"/>
            </a:lvl2pPr>
            <a:lvl3pPr marL="2400117" indent="0">
              <a:buNone/>
              <a:defRPr sz="4725" b="1"/>
            </a:lvl3pPr>
            <a:lvl4pPr marL="3600176" indent="0">
              <a:buNone/>
              <a:defRPr sz="4200" b="1"/>
            </a:lvl4pPr>
            <a:lvl5pPr marL="4800234" indent="0">
              <a:buNone/>
              <a:defRPr sz="4200" b="1"/>
            </a:lvl5pPr>
            <a:lvl6pPr marL="6000293" indent="0">
              <a:buNone/>
              <a:defRPr sz="4200" b="1"/>
            </a:lvl6pPr>
            <a:lvl7pPr marL="7200351" indent="0">
              <a:buNone/>
              <a:defRPr sz="4200" b="1"/>
            </a:lvl7pPr>
            <a:lvl8pPr marL="8400410" indent="0">
              <a:buNone/>
              <a:defRPr sz="4200" b="1"/>
            </a:lvl8pPr>
            <a:lvl9pPr marL="9600468" indent="0">
              <a:buNone/>
              <a:defRPr sz="4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70323" y="6575242"/>
            <a:ext cx="18365898" cy="967119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36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614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1971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2" y="1200044"/>
            <a:ext cx="13933329" cy="4200155"/>
          </a:xfrm>
        </p:spPr>
        <p:txBody>
          <a:bodyPr anchor="b"/>
          <a:lstStyle>
            <a:lvl1pPr>
              <a:defRPr sz="83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5898" y="2591763"/>
            <a:ext cx="21870323" cy="12792138"/>
          </a:xfrm>
        </p:spPr>
        <p:txBody>
          <a:bodyPr/>
          <a:lstStyle>
            <a:lvl1pPr>
              <a:defRPr sz="8399"/>
            </a:lvl1pPr>
            <a:lvl2pPr>
              <a:defRPr sz="7349"/>
            </a:lvl2pPr>
            <a:lvl3pPr>
              <a:defRPr sz="6300"/>
            </a:lvl3pPr>
            <a:lvl4pPr>
              <a:defRPr sz="5250"/>
            </a:lvl4pPr>
            <a:lvl5pPr>
              <a:defRPr sz="5250"/>
            </a:lvl5pPr>
            <a:lvl6pPr>
              <a:defRPr sz="5250"/>
            </a:lvl6pPr>
            <a:lvl7pPr>
              <a:defRPr sz="5250"/>
            </a:lvl7pPr>
            <a:lvl8pPr>
              <a:defRPr sz="5250"/>
            </a:lvl8pPr>
            <a:lvl9pPr>
              <a:defRPr sz="52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2" y="5400199"/>
            <a:ext cx="13933329" cy="10004536"/>
          </a:xfrm>
        </p:spPr>
        <p:txBody>
          <a:bodyPr/>
          <a:lstStyle>
            <a:lvl1pPr marL="0" indent="0">
              <a:buNone/>
              <a:defRPr sz="4200"/>
            </a:lvl1pPr>
            <a:lvl2pPr marL="1200059" indent="0">
              <a:buNone/>
              <a:defRPr sz="3675"/>
            </a:lvl2pPr>
            <a:lvl3pPr marL="2400117" indent="0">
              <a:buNone/>
              <a:defRPr sz="3150"/>
            </a:lvl3pPr>
            <a:lvl4pPr marL="3600176" indent="0">
              <a:buNone/>
              <a:defRPr sz="2625"/>
            </a:lvl4pPr>
            <a:lvl5pPr marL="4800234" indent="0">
              <a:buNone/>
              <a:defRPr sz="2625"/>
            </a:lvl5pPr>
            <a:lvl6pPr marL="6000293" indent="0">
              <a:buNone/>
              <a:defRPr sz="2625"/>
            </a:lvl6pPr>
            <a:lvl7pPr marL="7200351" indent="0">
              <a:buNone/>
              <a:defRPr sz="2625"/>
            </a:lvl7pPr>
            <a:lvl8pPr marL="8400410" indent="0">
              <a:buNone/>
              <a:defRPr sz="2625"/>
            </a:lvl8pPr>
            <a:lvl9pPr marL="9600468" indent="0">
              <a:buNone/>
              <a:defRPr sz="26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020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2" y="1200044"/>
            <a:ext cx="13933329" cy="4200155"/>
          </a:xfrm>
        </p:spPr>
        <p:txBody>
          <a:bodyPr anchor="b"/>
          <a:lstStyle>
            <a:lvl1pPr>
              <a:defRPr sz="83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5898" y="2591763"/>
            <a:ext cx="21870323" cy="12792138"/>
          </a:xfrm>
        </p:spPr>
        <p:txBody>
          <a:bodyPr anchor="t"/>
          <a:lstStyle>
            <a:lvl1pPr marL="0" indent="0">
              <a:buNone/>
              <a:defRPr sz="8399"/>
            </a:lvl1pPr>
            <a:lvl2pPr marL="1200059" indent="0">
              <a:buNone/>
              <a:defRPr sz="7349"/>
            </a:lvl2pPr>
            <a:lvl3pPr marL="2400117" indent="0">
              <a:buNone/>
              <a:defRPr sz="6300"/>
            </a:lvl3pPr>
            <a:lvl4pPr marL="3600176" indent="0">
              <a:buNone/>
              <a:defRPr sz="5250"/>
            </a:lvl4pPr>
            <a:lvl5pPr marL="4800234" indent="0">
              <a:buNone/>
              <a:defRPr sz="5250"/>
            </a:lvl5pPr>
            <a:lvl6pPr marL="6000293" indent="0">
              <a:buNone/>
              <a:defRPr sz="5250"/>
            </a:lvl6pPr>
            <a:lvl7pPr marL="7200351" indent="0">
              <a:buNone/>
              <a:defRPr sz="5250"/>
            </a:lvl7pPr>
            <a:lvl8pPr marL="8400410" indent="0">
              <a:buNone/>
              <a:defRPr sz="5250"/>
            </a:lvl8pPr>
            <a:lvl9pPr marL="9600468" indent="0">
              <a:buNone/>
              <a:defRPr sz="525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2" y="5400199"/>
            <a:ext cx="13933329" cy="10004536"/>
          </a:xfrm>
        </p:spPr>
        <p:txBody>
          <a:bodyPr/>
          <a:lstStyle>
            <a:lvl1pPr marL="0" indent="0">
              <a:buNone/>
              <a:defRPr sz="4200"/>
            </a:lvl1pPr>
            <a:lvl2pPr marL="1200059" indent="0">
              <a:buNone/>
              <a:defRPr sz="3675"/>
            </a:lvl2pPr>
            <a:lvl3pPr marL="2400117" indent="0">
              <a:buNone/>
              <a:defRPr sz="3150"/>
            </a:lvl3pPr>
            <a:lvl4pPr marL="3600176" indent="0">
              <a:buNone/>
              <a:defRPr sz="2625"/>
            </a:lvl4pPr>
            <a:lvl5pPr marL="4800234" indent="0">
              <a:buNone/>
              <a:defRPr sz="2625"/>
            </a:lvl5pPr>
            <a:lvl6pPr marL="6000293" indent="0">
              <a:buNone/>
              <a:defRPr sz="2625"/>
            </a:lvl6pPr>
            <a:lvl7pPr marL="7200351" indent="0">
              <a:buNone/>
              <a:defRPr sz="2625"/>
            </a:lvl7pPr>
            <a:lvl8pPr marL="8400410" indent="0">
              <a:buNone/>
              <a:defRPr sz="2625"/>
            </a:lvl8pPr>
            <a:lvl9pPr marL="9600468" indent="0">
              <a:buNone/>
              <a:defRPr sz="26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588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70044" y="958370"/>
            <a:ext cx="37260550" cy="347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0044" y="4791843"/>
            <a:ext cx="37260550" cy="11421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70044" y="16683949"/>
            <a:ext cx="9720144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E128-AFDF-4ECD-91E1-91D8F153D406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10212" y="16683949"/>
            <a:ext cx="14580215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10450" y="16683949"/>
            <a:ext cx="9720144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810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2400117" rtl="0" eaLnBrk="1" latinLnBrk="0" hangingPunct="1">
        <a:lnSpc>
          <a:spcPct val="90000"/>
        </a:lnSpc>
        <a:spcBef>
          <a:spcPct val="0"/>
        </a:spcBef>
        <a:buNone/>
        <a:defRPr kumimoji="1" sz="115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029" indent="-600029" algn="l" defTabSz="2400117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kumimoji="1" sz="7349" kern="1200">
          <a:solidFill>
            <a:schemeClr val="tx1"/>
          </a:solidFill>
          <a:latin typeface="+mn-lt"/>
          <a:ea typeface="+mn-ea"/>
          <a:cs typeface="+mn-cs"/>
        </a:defRPr>
      </a:lvl1pPr>
      <a:lvl2pPr marL="1800088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kumimoji="1" sz="6300" kern="1200">
          <a:solidFill>
            <a:schemeClr val="tx1"/>
          </a:solidFill>
          <a:latin typeface="+mn-lt"/>
          <a:ea typeface="+mn-ea"/>
          <a:cs typeface="+mn-cs"/>
        </a:defRPr>
      </a:lvl2pPr>
      <a:lvl3pPr marL="3000146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kumimoji="1" sz="5250" kern="1200">
          <a:solidFill>
            <a:schemeClr val="tx1"/>
          </a:solidFill>
          <a:latin typeface="+mn-lt"/>
          <a:ea typeface="+mn-ea"/>
          <a:cs typeface="+mn-cs"/>
        </a:defRPr>
      </a:lvl3pPr>
      <a:lvl4pPr marL="4200205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kumimoji="1"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5400264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kumimoji="1"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6600322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kumimoji="1"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800381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kumimoji="1"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9000439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kumimoji="1"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10200498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kumimoji="1" sz="47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0117" rtl="0" eaLnBrk="1" latinLnBrk="0" hangingPunct="1">
        <a:defRPr kumimoji="1" sz="4725" kern="1200">
          <a:solidFill>
            <a:schemeClr val="tx1"/>
          </a:solidFill>
          <a:latin typeface="+mn-lt"/>
          <a:ea typeface="+mn-ea"/>
          <a:cs typeface="+mn-cs"/>
        </a:defRPr>
      </a:lvl1pPr>
      <a:lvl2pPr marL="1200059" algn="l" defTabSz="2400117" rtl="0" eaLnBrk="1" latinLnBrk="0" hangingPunct="1">
        <a:defRPr kumimoji="1"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400117" algn="l" defTabSz="2400117" rtl="0" eaLnBrk="1" latinLnBrk="0" hangingPunct="1">
        <a:defRPr kumimoji="1" sz="4725" kern="1200">
          <a:solidFill>
            <a:schemeClr val="tx1"/>
          </a:solidFill>
          <a:latin typeface="+mn-lt"/>
          <a:ea typeface="+mn-ea"/>
          <a:cs typeface="+mn-cs"/>
        </a:defRPr>
      </a:lvl3pPr>
      <a:lvl4pPr marL="3600176" algn="l" defTabSz="2400117" rtl="0" eaLnBrk="1" latinLnBrk="0" hangingPunct="1">
        <a:defRPr kumimoji="1"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4800234" algn="l" defTabSz="2400117" rtl="0" eaLnBrk="1" latinLnBrk="0" hangingPunct="1">
        <a:defRPr kumimoji="1"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6000293" algn="l" defTabSz="2400117" rtl="0" eaLnBrk="1" latinLnBrk="0" hangingPunct="1">
        <a:defRPr kumimoji="1"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200351" algn="l" defTabSz="2400117" rtl="0" eaLnBrk="1" latinLnBrk="0" hangingPunct="1">
        <a:defRPr kumimoji="1"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8400410" algn="l" defTabSz="2400117" rtl="0" eaLnBrk="1" latinLnBrk="0" hangingPunct="1">
        <a:defRPr kumimoji="1"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9600468" algn="l" defTabSz="2400117" rtl="0" eaLnBrk="1" latinLnBrk="0" hangingPunct="1">
        <a:defRPr kumimoji="1" sz="47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8CA945-271C-8AAD-054F-AB6FF23E7668}"/>
              </a:ext>
            </a:extLst>
          </p:cNvPr>
          <p:cNvSpPr/>
          <p:nvPr/>
        </p:nvSpPr>
        <p:spPr>
          <a:xfrm>
            <a:off x="0" y="0"/>
            <a:ext cx="4199996" cy="41999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600" b="1" dirty="0">
                <a:solidFill>
                  <a:schemeClr val="tx1"/>
                </a:solidFill>
              </a:rPr>
              <a:t>演題番号</a:t>
            </a:r>
            <a:endParaRPr kumimoji="1" lang="en-US" altLang="ja-JP" sz="66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6600" b="1" dirty="0">
                <a:solidFill>
                  <a:schemeClr val="tx1"/>
                </a:solidFill>
              </a:rPr>
              <a:t>スペース</a:t>
            </a:r>
            <a:endParaRPr kumimoji="1" lang="en-US" altLang="ja-JP" sz="6600" b="1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4000" dirty="0">
                <a:solidFill>
                  <a:srgbClr val="FF0000"/>
                </a:solidFill>
              </a:rPr>
              <a:t>※</a:t>
            </a:r>
            <a:r>
              <a:rPr kumimoji="1" lang="ja-JP" altLang="en-US" sz="4000" dirty="0">
                <a:solidFill>
                  <a:srgbClr val="FF0000"/>
                </a:solidFill>
              </a:rPr>
              <a:t>入稿時この部分の文字は削除してください。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E4304A-594C-3781-9845-607596581EE1}"/>
              </a:ext>
            </a:extLst>
          </p:cNvPr>
          <p:cNvSpPr/>
          <p:nvPr/>
        </p:nvSpPr>
        <p:spPr>
          <a:xfrm>
            <a:off x="0" y="0"/>
            <a:ext cx="43200638" cy="180006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3800" b="1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3800" b="1">
                <a:solidFill>
                  <a:schemeClr val="tx1"/>
                </a:solidFill>
              </a:rPr>
              <a:t>発表</a:t>
            </a:r>
            <a:r>
              <a:rPr kumimoji="1" lang="ja-JP" altLang="en-US" sz="13800" b="1" dirty="0">
                <a:solidFill>
                  <a:schemeClr val="tx1"/>
                </a:solidFill>
              </a:rPr>
              <a:t>内容</a:t>
            </a:r>
            <a:endParaRPr kumimoji="1" lang="en-US" altLang="ja-JP" sz="13800" b="1" dirty="0">
              <a:solidFill>
                <a:schemeClr val="tx1"/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16A9A86-72C3-3CCB-C19F-C2EC4CA383B8}"/>
              </a:ext>
            </a:extLst>
          </p:cNvPr>
          <p:cNvSpPr/>
          <p:nvPr/>
        </p:nvSpPr>
        <p:spPr>
          <a:xfrm>
            <a:off x="4199996" y="0"/>
            <a:ext cx="39000642" cy="41999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0" b="1" dirty="0">
                <a:solidFill>
                  <a:schemeClr val="tx1"/>
                </a:solidFill>
              </a:rPr>
              <a:t>演題名、所属、発表者名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186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8dd28d-53b3-4bdd-9671-369e02375970">
      <Terms xmlns="http://schemas.microsoft.com/office/infopath/2007/PartnerControls"/>
    </lcf76f155ced4ddcb4097134ff3c332f>
    <TaxCatchAll xmlns="cd33e842-af36-441d-b803-6d3b1b8f616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9C294A47F905D418BAEDEFCA5BD7ECD" ma:contentTypeVersion="13" ma:contentTypeDescription="新しいドキュメントを作成します。" ma:contentTypeScope="" ma:versionID="f00f90850e499eff87f9f288cccbf83b">
  <xsd:schema xmlns:xsd="http://www.w3.org/2001/XMLSchema" xmlns:xs="http://www.w3.org/2001/XMLSchema" xmlns:p="http://schemas.microsoft.com/office/2006/metadata/properties" xmlns:ns2="9e8dd28d-53b3-4bdd-9671-369e02375970" xmlns:ns3="cd33e842-af36-441d-b803-6d3b1b8f6166" targetNamespace="http://schemas.microsoft.com/office/2006/metadata/properties" ma:root="true" ma:fieldsID="b289bc4c75087eed6e6254a1e62fe900" ns2:_="" ns3:_="">
    <xsd:import namespace="9e8dd28d-53b3-4bdd-9671-369e02375970"/>
    <xsd:import namespace="cd33e842-af36-441d-b803-6d3b1b8f61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dd28d-53b3-4bdd-9671-369e023759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c316e14e-9999-407d-84ef-0014872796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3e842-af36-441d-b803-6d3b1b8f616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9b042b2-927e-4cbe-98c4-e2c5b5129d69}" ma:internalName="TaxCatchAll" ma:showField="CatchAllData" ma:web="cd33e842-af36-441d-b803-6d3b1b8f61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BFCEAB-903E-40B1-9CB5-DA796C259E93}">
  <ds:schemaRefs>
    <ds:schemaRef ds:uri="http://schemas.microsoft.com/office/2006/metadata/properties"/>
    <ds:schemaRef ds:uri="http://schemas.microsoft.com/office/infopath/2007/PartnerControls"/>
    <ds:schemaRef ds:uri="9e8dd28d-53b3-4bdd-9671-369e02375970"/>
    <ds:schemaRef ds:uri="cd33e842-af36-441d-b803-6d3b1b8f6166"/>
  </ds:schemaRefs>
</ds:datastoreItem>
</file>

<file path=customXml/itemProps2.xml><?xml version="1.0" encoding="utf-8"?>
<ds:datastoreItem xmlns:ds="http://schemas.openxmlformats.org/officeDocument/2006/customXml" ds:itemID="{E4B87AF1-46CE-4416-8136-9F37014AC4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5DEDB8-E7B8-4F8C-80D9-C9A95B34AD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8dd28d-53b3-4bdd-9671-369e02375970"/>
    <ds:schemaRef ds:uri="cd33e842-af36-441d-b803-6d3b1b8f61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112</TotalTime>
  <Words>23</Words>
  <Application>Microsoft Office PowerPoint</Application>
  <PresentationFormat>ユーザー設定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大渕 祥子</dc:creator>
  <cp:lastModifiedBy>岡田 有史_PPC</cp:lastModifiedBy>
  <cp:revision>5</cp:revision>
  <dcterms:created xsi:type="dcterms:W3CDTF">2022-06-06T08:16:31Z</dcterms:created>
  <dcterms:modified xsi:type="dcterms:W3CDTF">2026-02-12T07:31:59Z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0x01010089C294A47F905D418BAEDEFCA5BD7ECD</vt:lpwstr>
  </property>
</Properties>
</file>