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226806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" d="100"/>
          <a:sy n="10" d="100"/>
        </p:scale>
        <p:origin x="283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7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1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4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2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7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4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2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-1"/>
            <a:ext cx="5040000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10800" y="5039999"/>
            <a:ext cx="22680612" cy="456119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094514" y="1"/>
            <a:ext cx="17586097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53FEB5-B369-455A-8B72-BE6A26F7E7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94</TotalTime>
  <Words>38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鏑木 美洋</cp:lastModifiedBy>
  <cp:revision>3</cp:revision>
  <dcterms:created xsi:type="dcterms:W3CDTF">2022-06-06T08:16:31Z</dcterms:created>
  <dcterms:modified xsi:type="dcterms:W3CDTF">2025-05-07T02:20:55Z</dcterms:modified>
</cp:coreProperties>
</file>