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83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-1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0800" y="5039999"/>
            <a:ext cx="22680612" cy="45611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94514" y="1"/>
            <a:ext cx="17586097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53FEB5-B369-455A-8B72-BE6A26F7E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38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鏑木 美洋</cp:lastModifiedBy>
  <cp:revision>3</cp:revision>
  <dcterms:created xsi:type="dcterms:W3CDTF">2022-06-06T08:16:31Z</dcterms:created>
  <dcterms:modified xsi:type="dcterms:W3CDTF">2025-05-07T02:20:55Z</dcterms:modified>
</cp:coreProperties>
</file>