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6B7CA-6C85-49D4-82A9-B63168BD487A}" v="2" dt="2023-05-08T09:05:1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" d="100"/>
          <a:sy n="15" d="100"/>
        </p:scale>
        <p:origin x="263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-1"/>
            <a:ext cx="5040000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10800" y="5039999"/>
            <a:ext cx="22680612" cy="456119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094514" y="1"/>
            <a:ext cx="17586097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3671672" y="45902473"/>
            <a:ext cx="9008940" cy="47879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 dirty="0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0" ma:contentTypeDescription="新しいドキュメントを作成します。" ma:contentTypeScope="" ma:versionID="cef10b417d3bd4ff3c226265258de111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e405e81290fa7a725def3793272708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18661-8D1F-4CF3-863F-99F54A145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2023-05-08T09:10:38Z</dcterms:modified>
</cp:coreProperties>
</file>