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3"/>
  </p:sldMasterIdLst>
  <p:sldIdLst>
    <p:sldId id="256" r:id="rId4"/>
  </p:sldIdLst>
  <p:sldSz cx="153003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7525" y="5302386"/>
            <a:ext cx="13005276" cy="11279752"/>
          </a:xfrm>
        </p:spPr>
        <p:txBody>
          <a:bodyPr anchor="b"/>
          <a:lstStyle>
            <a:lvl1pPr algn="ctr">
              <a:defRPr sz="100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2541" y="17017128"/>
            <a:ext cx="11475244" cy="7822326"/>
          </a:xfrm>
        </p:spPr>
        <p:txBody>
          <a:bodyPr/>
          <a:lstStyle>
            <a:lvl1pPr marL="0" indent="0" algn="ctr">
              <a:buNone/>
              <a:defRPr sz="4016"/>
            </a:lvl1pPr>
            <a:lvl2pPr marL="765033" indent="0" algn="ctr">
              <a:buNone/>
              <a:defRPr sz="3347"/>
            </a:lvl2pPr>
            <a:lvl3pPr marL="1530066" indent="0" algn="ctr">
              <a:buNone/>
              <a:defRPr sz="3012"/>
            </a:lvl3pPr>
            <a:lvl4pPr marL="2295098" indent="0" algn="ctr">
              <a:buNone/>
              <a:defRPr sz="2677"/>
            </a:lvl4pPr>
            <a:lvl5pPr marL="3060131" indent="0" algn="ctr">
              <a:buNone/>
              <a:defRPr sz="2677"/>
            </a:lvl5pPr>
            <a:lvl6pPr marL="3825164" indent="0" algn="ctr">
              <a:buNone/>
              <a:defRPr sz="2677"/>
            </a:lvl6pPr>
            <a:lvl7pPr marL="4590197" indent="0" algn="ctr">
              <a:buNone/>
              <a:defRPr sz="2677"/>
            </a:lvl7pPr>
            <a:lvl8pPr marL="5355229" indent="0" algn="ctr">
              <a:buNone/>
              <a:defRPr sz="2677"/>
            </a:lvl8pPr>
            <a:lvl9pPr marL="6120262" indent="0" algn="ctr">
              <a:buNone/>
              <a:defRPr sz="26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9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88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49296" y="1724962"/>
            <a:ext cx="3299133" cy="274568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1898" y="1724962"/>
            <a:ext cx="9706144" cy="274568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0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29" y="8077332"/>
            <a:ext cx="13196530" cy="13477201"/>
          </a:xfrm>
        </p:spPr>
        <p:txBody>
          <a:bodyPr anchor="b"/>
          <a:lstStyle>
            <a:lvl1pPr>
              <a:defRPr sz="100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929" y="21682033"/>
            <a:ext cx="13196530" cy="7087342"/>
          </a:xfrm>
        </p:spPr>
        <p:txBody>
          <a:bodyPr/>
          <a:lstStyle>
            <a:lvl1pPr marL="0" indent="0">
              <a:buNone/>
              <a:defRPr sz="4016">
                <a:solidFill>
                  <a:schemeClr val="tx1"/>
                </a:solidFill>
              </a:defRPr>
            </a:lvl1pPr>
            <a:lvl2pPr marL="765033" indent="0">
              <a:buNone/>
              <a:defRPr sz="3347">
                <a:solidFill>
                  <a:schemeClr val="tx1">
                    <a:tint val="75000"/>
                  </a:schemeClr>
                </a:solidFill>
              </a:defRPr>
            </a:lvl2pPr>
            <a:lvl3pPr marL="1530066" indent="0">
              <a:buNone/>
              <a:defRPr sz="3012">
                <a:solidFill>
                  <a:schemeClr val="tx1">
                    <a:tint val="75000"/>
                  </a:schemeClr>
                </a:solidFill>
              </a:defRPr>
            </a:lvl3pPr>
            <a:lvl4pPr marL="2295098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4pPr>
            <a:lvl5pPr marL="3060131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5pPr>
            <a:lvl6pPr marL="3825164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6pPr>
            <a:lvl7pPr marL="4590197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7pPr>
            <a:lvl8pPr marL="5355229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8pPr>
            <a:lvl9pPr marL="6120262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46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1897" y="8624810"/>
            <a:ext cx="6502638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5790" y="8624810"/>
            <a:ext cx="6502638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29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1724969"/>
            <a:ext cx="13196530" cy="6262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892" y="7942328"/>
            <a:ext cx="6472754" cy="3892412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3892" y="11834740"/>
            <a:ext cx="6472754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45790" y="7942328"/>
            <a:ext cx="6504631" cy="3892412"/>
          </a:xfrm>
        </p:spPr>
        <p:txBody>
          <a:bodyPr anchor="b"/>
          <a:lstStyle>
            <a:lvl1pPr marL="0" indent="0">
              <a:buNone/>
              <a:defRPr sz="4016" b="1"/>
            </a:lvl1pPr>
            <a:lvl2pPr marL="765033" indent="0">
              <a:buNone/>
              <a:defRPr sz="3347" b="1"/>
            </a:lvl2pPr>
            <a:lvl3pPr marL="1530066" indent="0">
              <a:buNone/>
              <a:defRPr sz="3012" b="1"/>
            </a:lvl3pPr>
            <a:lvl4pPr marL="2295098" indent="0">
              <a:buNone/>
              <a:defRPr sz="2677" b="1"/>
            </a:lvl4pPr>
            <a:lvl5pPr marL="3060131" indent="0">
              <a:buNone/>
              <a:defRPr sz="2677" b="1"/>
            </a:lvl5pPr>
            <a:lvl6pPr marL="3825164" indent="0">
              <a:buNone/>
              <a:defRPr sz="2677" b="1"/>
            </a:lvl6pPr>
            <a:lvl7pPr marL="4590197" indent="0">
              <a:buNone/>
              <a:defRPr sz="2677" b="1"/>
            </a:lvl7pPr>
            <a:lvl8pPr marL="5355229" indent="0">
              <a:buNone/>
              <a:defRPr sz="2677" b="1"/>
            </a:lvl8pPr>
            <a:lvl9pPr marL="6120262" indent="0">
              <a:buNone/>
              <a:defRPr sz="26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45790" y="11834740"/>
            <a:ext cx="6504631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63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18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8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2159952"/>
            <a:ext cx="4934753" cy="7559834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4631" y="4664905"/>
            <a:ext cx="7745790" cy="23024494"/>
          </a:xfrm>
        </p:spPr>
        <p:txBody>
          <a:bodyPr/>
          <a:lstStyle>
            <a:lvl1pPr>
              <a:defRPr sz="5355"/>
            </a:lvl1pPr>
            <a:lvl2pPr>
              <a:defRPr sz="4685"/>
            </a:lvl2pPr>
            <a:lvl3pPr>
              <a:defRPr sz="4016"/>
            </a:lvl3pPr>
            <a:lvl4pPr>
              <a:defRPr sz="3347"/>
            </a:lvl4pPr>
            <a:lvl5pPr>
              <a:defRPr sz="3347"/>
            </a:lvl5pPr>
            <a:lvl6pPr>
              <a:defRPr sz="3347"/>
            </a:lvl6pPr>
            <a:lvl7pPr>
              <a:defRPr sz="3347"/>
            </a:lvl7pPr>
            <a:lvl8pPr>
              <a:defRPr sz="3347"/>
            </a:lvl8pPr>
            <a:lvl9pPr>
              <a:defRPr sz="334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9719786"/>
            <a:ext cx="4934753" cy="18007107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39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90" y="2159952"/>
            <a:ext cx="4934753" cy="7559834"/>
          </a:xfrm>
        </p:spPr>
        <p:txBody>
          <a:bodyPr anchor="b"/>
          <a:lstStyle>
            <a:lvl1pPr>
              <a:defRPr sz="5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4631" y="4664905"/>
            <a:ext cx="7745790" cy="23024494"/>
          </a:xfrm>
        </p:spPr>
        <p:txBody>
          <a:bodyPr anchor="t"/>
          <a:lstStyle>
            <a:lvl1pPr marL="0" indent="0">
              <a:buNone/>
              <a:defRPr sz="5355"/>
            </a:lvl1pPr>
            <a:lvl2pPr marL="765033" indent="0">
              <a:buNone/>
              <a:defRPr sz="4685"/>
            </a:lvl2pPr>
            <a:lvl3pPr marL="1530066" indent="0">
              <a:buNone/>
              <a:defRPr sz="4016"/>
            </a:lvl3pPr>
            <a:lvl4pPr marL="2295098" indent="0">
              <a:buNone/>
              <a:defRPr sz="3347"/>
            </a:lvl4pPr>
            <a:lvl5pPr marL="3060131" indent="0">
              <a:buNone/>
              <a:defRPr sz="3347"/>
            </a:lvl5pPr>
            <a:lvl6pPr marL="3825164" indent="0">
              <a:buNone/>
              <a:defRPr sz="3347"/>
            </a:lvl6pPr>
            <a:lvl7pPr marL="4590197" indent="0">
              <a:buNone/>
              <a:defRPr sz="3347"/>
            </a:lvl7pPr>
            <a:lvl8pPr marL="5355229" indent="0">
              <a:buNone/>
              <a:defRPr sz="3347"/>
            </a:lvl8pPr>
            <a:lvl9pPr marL="6120262" indent="0">
              <a:buNone/>
              <a:defRPr sz="334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890" y="9719786"/>
            <a:ext cx="4934753" cy="18007107"/>
          </a:xfrm>
        </p:spPr>
        <p:txBody>
          <a:bodyPr/>
          <a:lstStyle>
            <a:lvl1pPr marL="0" indent="0">
              <a:buNone/>
              <a:defRPr sz="2677"/>
            </a:lvl1pPr>
            <a:lvl2pPr marL="765033" indent="0">
              <a:buNone/>
              <a:defRPr sz="2343"/>
            </a:lvl2pPr>
            <a:lvl3pPr marL="1530066" indent="0">
              <a:buNone/>
              <a:defRPr sz="2008"/>
            </a:lvl3pPr>
            <a:lvl4pPr marL="2295098" indent="0">
              <a:buNone/>
              <a:defRPr sz="1673"/>
            </a:lvl4pPr>
            <a:lvl5pPr marL="3060131" indent="0">
              <a:buNone/>
              <a:defRPr sz="1673"/>
            </a:lvl5pPr>
            <a:lvl6pPr marL="3825164" indent="0">
              <a:buNone/>
              <a:defRPr sz="1673"/>
            </a:lvl6pPr>
            <a:lvl7pPr marL="4590197" indent="0">
              <a:buNone/>
              <a:defRPr sz="1673"/>
            </a:lvl7pPr>
            <a:lvl8pPr marL="5355229" indent="0">
              <a:buNone/>
              <a:defRPr sz="1673"/>
            </a:lvl8pPr>
            <a:lvl9pPr marL="6120262" indent="0">
              <a:buNone/>
              <a:defRPr sz="16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36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1898" y="1724969"/>
            <a:ext cx="1319653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898" y="8624810"/>
            <a:ext cx="1319653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1897" y="30029347"/>
            <a:ext cx="344257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68233" y="30029347"/>
            <a:ext cx="516386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05855" y="30029347"/>
            <a:ext cx="344257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40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530066" rtl="0" eaLnBrk="1" latinLnBrk="0" hangingPunct="1">
        <a:lnSpc>
          <a:spcPct val="90000"/>
        </a:lnSpc>
        <a:spcBef>
          <a:spcPct val="0"/>
        </a:spcBef>
        <a:buNone/>
        <a:defRPr kumimoji="1" sz="73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516" indent="-382516" algn="l" defTabSz="1530066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kumimoji="1" sz="4685" kern="1200">
          <a:solidFill>
            <a:schemeClr val="tx1"/>
          </a:solidFill>
          <a:latin typeface="+mn-lt"/>
          <a:ea typeface="+mn-ea"/>
          <a:cs typeface="+mn-cs"/>
        </a:defRPr>
      </a:lvl1pPr>
      <a:lvl2pPr marL="1147549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4016" kern="1200">
          <a:solidFill>
            <a:schemeClr val="tx1"/>
          </a:solidFill>
          <a:latin typeface="+mn-lt"/>
          <a:ea typeface="+mn-ea"/>
          <a:cs typeface="+mn-cs"/>
        </a:defRPr>
      </a:lvl2pPr>
      <a:lvl3pPr marL="1912582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347" kern="1200">
          <a:solidFill>
            <a:schemeClr val="tx1"/>
          </a:solidFill>
          <a:latin typeface="+mn-lt"/>
          <a:ea typeface="+mn-ea"/>
          <a:cs typeface="+mn-cs"/>
        </a:defRPr>
      </a:lvl3pPr>
      <a:lvl4pPr marL="2677615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442647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4207680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972713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737746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502778" indent="-382516" algn="l" defTabSz="1530066" rtl="0" eaLnBrk="1" latinLnBrk="0" hangingPunct="1">
        <a:lnSpc>
          <a:spcPct val="90000"/>
        </a:lnSpc>
        <a:spcBef>
          <a:spcPts val="837"/>
        </a:spcBef>
        <a:buFont typeface="Arial" panose="020B0604020202020204" pitchFamily="34" charset="0"/>
        <a:buChar char="•"/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1pPr>
      <a:lvl2pPr marL="765033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2pPr>
      <a:lvl3pPr marL="1530066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3pPr>
      <a:lvl4pPr marL="2295098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4pPr>
      <a:lvl5pPr marL="3060131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5pPr>
      <a:lvl6pPr marL="3825164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6pPr>
      <a:lvl7pPr marL="4590197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7pPr>
      <a:lvl8pPr marL="5355229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8pPr>
      <a:lvl9pPr marL="6120262" algn="l" defTabSz="1530066" rtl="0" eaLnBrk="1" latinLnBrk="0" hangingPunct="1">
        <a:defRPr kumimoji="1" sz="3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16784" y="0"/>
            <a:ext cx="3600000" cy="36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57" dirty="0">
                <a:solidFill>
                  <a:schemeClr val="tx1"/>
                </a:solidFill>
              </a:rPr>
              <a:t>演題番号</a:t>
            </a:r>
            <a:endParaRPr kumimoji="1" lang="en-US" altLang="ja-JP" sz="485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857" dirty="0">
                <a:solidFill>
                  <a:schemeClr val="tx1"/>
                </a:solidFill>
              </a:rPr>
              <a:t>を記載</a:t>
            </a:r>
            <a:endParaRPr kumimoji="1" lang="ja-JP" altLang="en-US" sz="2698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0"/>
            <a:ext cx="15300325" cy="324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551" dirty="0">
                <a:solidFill>
                  <a:schemeClr val="tx1"/>
                </a:solidFill>
              </a:rPr>
              <a:t>演題名・演者名・所属</a:t>
            </a:r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5551" dirty="0">
                <a:solidFill>
                  <a:schemeClr val="tx1"/>
                </a:solidFill>
              </a:rPr>
              <a:t>発表内容</a:t>
            </a:r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endParaRPr kumimoji="1" lang="en-US" altLang="ja-JP" sz="5551" dirty="0">
              <a:solidFill>
                <a:schemeClr val="tx1"/>
              </a:solidFill>
            </a:endParaRPr>
          </a:p>
          <a:p>
            <a:pPr algn="ctr"/>
            <a:r>
              <a:rPr lang="ja-JP" altLang="en-US" sz="4857" dirty="0">
                <a:solidFill>
                  <a:srgbClr val="FF0000"/>
                </a:solidFill>
                <a:latin typeface="Roboto" panose="02000000000000000000" pitchFamily="2" charset="0"/>
              </a:rPr>
              <a:t>全ての筆頭演者・共同演者の利益相反を</a:t>
            </a:r>
            <a:endParaRPr lang="en-US" altLang="ja-JP" sz="4857" dirty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ja-JP" altLang="en-US" sz="4857" dirty="0">
                <a:solidFill>
                  <a:srgbClr val="FF0000"/>
                </a:solidFill>
                <a:latin typeface="Roboto" panose="02000000000000000000" pitchFamily="2" charset="0"/>
              </a:rPr>
              <a:t>発表内容の中に開示してください。</a:t>
            </a:r>
            <a:endParaRPr kumimoji="1" lang="ja-JP" altLang="en-US" sz="4857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0EC042-A430-447E-854B-1FCA299797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158</TotalTime>
  <Words>31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5</cp:revision>
  <dcterms:created xsi:type="dcterms:W3CDTF">2022-06-06T08:16:31Z</dcterms:created>
  <dcterms:modified xsi:type="dcterms:W3CDTF">2024-09-13T05:18:25Z</dcterms:modified>
</cp:coreProperties>
</file>