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F669FD-8D4E-41E4-B2CE-CF625A4455B3}" v="2" dt="2022-06-07T07:14:55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44" y="-7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90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7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79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3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18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8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64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3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8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6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76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※</a:t>
            </a:r>
            <a:r>
              <a:rPr kumimoji="1" lang="ja-JP" altLang="en-US" sz="1600" dirty="0">
                <a:solidFill>
                  <a:schemeClr val="tx1"/>
                </a:solidFill>
              </a:rPr>
              <a:t>この部分には何も入れないでください。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12556456"/>
            <a:ext cx="22680613" cy="378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640" dirty="0">
                <a:solidFill>
                  <a:schemeClr val="tx1"/>
                </a:solidFill>
              </a:rPr>
              <a:t>本文・図表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40000" y="1"/>
            <a:ext cx="17640613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640" dirty="0">
                <a:solidFill>
                  <a:schemeClr val="tx1"/>
                </a:solidFill>
              </a:rPr>
              <a:t>演題名・所属・演者名は</a:t>
            </a:r>
            <a:br>
              <a:rPr kumimoji="1" lang="en-US" altLang="ja-JP" sz="8640" dirty="0">
                <a:solidFill>
                  <a:schemeClr val="tx1"/>
                </a:solidFill>
              </a:rPr>
            </a:br>
            <a:r>
              <a:rPr kumimoji="1" lang="ja-JP" altLang="en-US" sz="864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-2" y="4996456"/>
            <a:ext cx="22680613" cy="75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640" dirty="0">
                <a:solidFill>
                  <a:schemeClr val="tx1"/>
                </a:solidFill>
              </a:rPr>
              <a:t>要約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4F6CA6-DB06-4A27-B473-03783B54FABB}"/>
</file>

<file path=customXml/itemProps2.xml><?xml version="1.0" encoding="utf-8"?>
<ds:datastoreItem xmlns:ds="http://schemas.openxmlformats.org/officeDocument/2006/customXml" ds:itemID="{13BC832C-22E0-44E0-9459-C33CBCAD0900}"/>
</file>

<file path=customXml/itemProps3.xml><?xml version="1.0" encoding="utf-8"?>
<ds:datastoreItem xmlns:ds="http://schemas.openxmlformats.org/officeDocument/2006/customXml" ds:itemID="{3642F9F0-A9C7-4B72-82A5-C08EEAE46D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38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1</cp:revision>
  <dcterms:created xsi:type="dcterms:W3CDTF">2022-06-06T08:16:31Z</dcterms:created>
  <dcterms:modified xsi:type="dcterms:W3CDTF">2022-06-07T07:19:13Z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</Properties>
</file>