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2159952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1F1AF1-2DD3-4FD3-8D7D-6C3E607371DE}" v="3" dt="2025-07-29T08:28:49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" d="100"/>
          <a:sy n="11" d="100"/>
        </p:scale>
        <p:origin x="312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邊 ルリ_PPC" userId="1b137f66-0756-4d20-aeed-6717b6af828a" providerId="ADAL" clId="{664BA3F2-91D9-423B-B638-7D2F92CBBDF5}"/>
    <pc:docChg chg="custSel modSld">
      <pc:chgData name="渡邊 ルリ_PPC" userId="1b137f66-0756-4d20-aeed-6717b6af828a" providerId="ADAL" clId="{664BA3F2-91D9-423B-B638-7D2F92CBBDF5}" dt="2024-02-08T00:24:01.185" v="1" actId="478"/>
      <pc:docMkLst>
        <pc:docMk/>
      </pc:docMkLst>
      <pc:sldChg chg="addSp delSp modSp mod">
        <pc:chgData name="渡邊 ルリ_PPC" userId="1b137f66-0756-4d20-aeed-6717b6af828a" providerId="ADAL" clId="{664BA3F2-91D9-423B-B638-7D2F92CBBDF5}" dt="2024-02-08T00:24:01.185" v="1" actId="478"/>
        <pc:sldMkLst>
          <pc:docMk/>
          <pc:sldMk cId="964186794" sldId="256"/>
        </pc:sldMkLst>
      </pc:sldChg>
    </pc:docChg>
  </pc:docChgLst>
  <pc:docChgLst>
    <pc:chgData name="齊藤 悠希乃_PPC" userId="c7d328bf-a553-4802-afc0-c717eac907af" providerId="ADAL" clId="{171F1AF1-2DD3-4FD3-8D7D-6C3E607371DE}"/>
    <pc:docChg chg="modSld">
      <pc:chgData name="齊藤 悠希乃_PPC" userId="c7d328bf-a553-4802-afc0-c717eac907af" providerId="ADAL" clId="{171F1AF1-2DD3-4FD3-8D7D-6C3E607371DE}" dt="2025-07-29T08:29:13.720" v="28" actId="20577"/>
      <pc:docMkLst>
        <pc:docMk/>
      </pc:docMkLst>
      <pc:sldChg chg="addSp delSp modSp mod">
        <pc:chgData name="齊藤 悠希乃_PPC" userId="c7d328bf-a553-4802-afc0-c717eac907af" providerId="ADAL" clId="{171F1AF1-2DD3-4FD3-8D7D-6C3E607371DE}" dt="2025-07-29T08:29:13.720" v="28" actId="20577"/>
        <pc:sldMkLst>
          <pc:docMk/>
          <pc:sldMk cId="964186794" sldId="256"/>
        </pc:sldMkLst>
        <pc:spChg chg="mod topLvl">
          <ac:chgData name="齊藤 悠希乃_PPC" userId="c7d328bf-a553-4802-afc0-c717eac907af" providerId="ADAL" clId="{171F1AF1-2DD3-4FD3-8D7D-6C3E607371DE}" dt="2025-07-29T08:29:07.701" v="27" actId="404"/>
          <ac:spMkLst>
            <pc:docMk/>
            <pc:sldMk cId="964186794" sldId="256"/>
            <ac:spMk id="4" creationId="{F58CA945-271C-8AAD-054F-AB6FF23E7668}"/>
          </ac:spMkLst>
        </pc:spChg>
        <pc:spChg chg="mod topLvl">
          <ac:chgData name="齊藤 悠希乃_PPC" userId="c7d328bf-a553-4802-afc0-c717eac907af" providerId="ADAL" clId="{171F1AF1-2DD3-4FD3-8D7D-6C3E607371DE}" dt="2025-07-29T08:28:49.508" v="16" actId="165"/>
          <ac:spMkLst>
            <pc:docMk/>
            <pc:sldMk cId="964186794" sldId="256"/>
            <ac:spMk id="5" creationId="{83E4304A-594C-3781-9845-607596581EE1}"/>
          </ac:spMkLst>
        </pc:spChg>
        <pc:spChg chg="mod topLvl">
          <ac:chgData name="齊藤 悠希乃_PPC" userId="c7d328bf-a553-4802-afc0-c717eac907af" providerId="ADAL" clId="{171F1AF1-2DD3-4FD3-8D7D-6C3E607371DE}" dt="2025-07-29T08:29:13.720" v="28" actId="20577"/>
          <ac:spMkLst>
            <pc:docMk/>
            <pc:sldMk cId="964186794" sldId="256"/>
            <ac:spMk id="6" creationId="{0071032D-F46F-38E2-EDD1-C38E01874E1D}"/>
          </ac:spMkLst>
        </pc:spChg>
        <pc:grpChg chg="add del mod">
          <ac:chgData name="齊藤 悠希乃_PPC" userId="c7d328bf-a553-4802-afc0-c717eac907af" providerId="ADAL" clId="{171F1AF1-2DD3-4FD3-8D7D-6C3E607371DE}" dt="2025-07-29T08:28:49.508" v="16" actId="165"/>
          <ac:grpSpMkLst>
            <pc:docMk/>
            <pc:sldMk cId="964186794" sldId="256"/>
            <ac:grpSpMk id="2" creationId="{81B6CD83-7DC6-95BE-3FB5-BF3DB337D29F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8248329"/>
            <a:ext cx="18359596" cy="17546649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26471644"/>
            <a:ext cx="16199644" cy="12168318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8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946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2683331"/>
            <a:ext cx="4657398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2683331"/>
            <a:ext cx="13702199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64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26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12565002"/>
            <a:ext cx="18629590" cy="20964976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33728315"/>
            <a:ext cx="18629590" cy="1102498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57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92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683342"/>
            <a:ext cx="18629590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12354992"/>
            <a:ext cx="9137610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8409982"/>
            <a:ext cx="9137610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12354992"/>
            <a:ext cx="9182611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8409982"/>
            <a:ext cx="918261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11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97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08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7256671"/>
            <a:ext cx="10934760" cy="3581663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0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7256671"/>
            <a:ext cx="10934760" cy="3581663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0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2683342"/>
            <a:ext cx="18629590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3416653"/>
            <a:ext cx="18629590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40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-453" y="0"/>
            <a:ext cx="4799995" cy="47999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演題番号が入ります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この部分には何も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入れないでください。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3600" dirty="0">
                <a:solidFill>
                  <a:srgbClr val="FF0000"/>
                </a:solidFill>
              </a:rPr>
              <a:t>※</a:t>
            </a:r>
            <a:r>
              <a:rPr kumimoji="1" lang="ja-JP" altLang="en-US" sz="3600" dirty="0">
                <a:solidFill>
                  <a:srgbClr val="FF0000"/>
                </a:solidFill>
              </a:rPr>
              <a:t>入稿時はこの文字を消してください</a:t>
            </a:r>
            <a:r>
              <a:rPr kumimoji="1" lang="ja-JP" altLang="en-US" sz="2000" dirty="0">
                <a:solidFill>
                  <a:srgbClr val="FF0000"/>
                </a:solidFill>
              </a:rPr>
              <a:t>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454" y="4799995"/>
            <a:ext cx="21599979" cy="455999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</a:rPr>
              <a:t>発表スペース</a:t>
            </a:r>
            <a:endParaRPr kumimoji="1" lang="en-US" altLang="ja-JP" sz="9600" dirty="0">
              <a:solidFill>
                <a:schemeClr val="tx1"/>
              </a:solidFill>
            </a:endParaRPr>
          </a:p>
          <a:p>
            <a:pPr algn="ctr"/>
            <a:endParaRPr kumimoji="1" lang="en-US" altLang="ja-JP" sz="40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4800" dirty="0">
                <a:solidFill>
                  <a:schemeClr val="tx1"/>
                </a:solidFill>
              </a:rPr>
              <a:t>※</a:t>
            </a:r>
            <a:r>
              <a:rPr lang="ja-JP" altLang="en-US" sz="4800" dirty="0">
                <a:solidFill>
                  <a:schemeClr val="tx1"/>
                </a:solidFill>
                <a:latin typeface="Roboto" panose="02000000000000000000" pitchFamily="2" charset="0"/>
              </a:rPr>
              <a:t>発表内容の最後に利益相反自己申告に関する情報を</a:t>
            </a:r>
            <a:endParaRPr lang="en-US" altLang="ja-JP" sz="4800" dirty="0">
              <a:solidFill>
                <a:schemeClr val="tx1"/>
              </a:solidFill>
              <a:latin typeface="Roboto" panose="02000000000000000000" pitchFamily="2" charset="0"/>
            </a:endParaRPr>
          </a:p>
          <a:p>
            <a:pPr algn="ctr"/>
            <a:r>
              <a:rPr lang="ja-JP" altLang="en-US" sz="4800" dirty="0">
                <a:solidFill>
                  <a:schemeClr val="tx1"/>
                </a:solidFill>
                <a:latin typeface="Roboto" panose="02000000000000000000" pitchFamily="2" charset="0"/>
              </a:rPr>
              <a:t>必ず開示してください。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4799541" y="0"/>
            <a:ext cx="16799984" cy="47999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</a:rPr>
              <a:t>演題名・演者名・所属は</a:t>
            </a:r>
            <a:br>
              <a:rPr kumimoji="1" lang="en-US" altLang="ja-JP" sz="6000" dirty="0">
                <a:solidFill>
                  <a:schemeClr val="tx1"/>
                </a:solidFill>
              </a:rPr>
            </a:br>
            <a:r>
              <a:rPr kumimoji="1" lang="ja-JP" altLang="en-US" sz="6000" dirty="0">
                <a:solidFill>
                  <a:schemeClr val="tx1"/>
                </a:solidFill>
              </a:rPr>
              <a:t>こちらのスペースに掲載する形でデータを</a:t>
            </a:r>
            <a:endParaRPr kumimoji="1" lang="en-US" altLang="ja-JP" sz="6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6000" dirty="0">
                <a:solidFill>
                  <a:schemeClr val="tx1"/>
                </a:solidFill>
              </a:rPr>
              <a:t>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33e842-af36-441d-b803-6d3b1b8f6166" xsi:nil="true"/>
    <lcf76f155ced4ddcb4097134ff3c332f xmlns="9e8dd28d-53b3-4bdd-9671-369e0237597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49FE346-57AC-4127-9AC7-AE14676BD5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9A639E-FC14-4D3E-AC7C-B7A1C31DF4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5E3A52-CFA7-4C0A-B152-3B42BF02609A}">
  <ds:schemaRefs>
    <ds:schemaRef ds:uri="http://schemas.microsoft.com/office/2006/metadata/properties"/>
    <ds:schemaRef ds:uri="6e0dce0c-31ac-4a3a-aeca-bb3673ec978b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4dc82a-c260-407c-967b-062a3d3d228d"/>
    <ds:schemaRef ds:uri="http://purl.org/dc/terms/"/>
    <ds:schemaRef ds:uri="http://purl.org/dc/elements/1.1/"/>
    <ds:schemaRef ds:uri="cd33e842-af36-441d-b803-6d3b1b8f6166"/>
    <ds:schemaRef ds:uri="9e8dd28d-53b3-4bdd-9671-369e023759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</TotalTime>
  <Words>64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2013 - 2022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齊藤 悠希乃_PPC</cp:lastModifiedBy>
  <cp:revision>4</cp:revision>
  <dcterms:created xsi:type="dcterms:W3CDTF">2022-06-06T08:16:31Z</dcterms:created>
  <dcterms:modified xsi:type="dcterms:W3CDTF">2025-07-29T08:29:17Z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0x010100BC948B05D67E7D46AB8A649CD9231185</vt:lpwstr>
  </property>
  <property fmtid="{D5CDD505-2E9C-101B-9397-08002B2CF9AE}" pid="3" name="MediaServiceImageTags">
    <vt:lpwstr/>
  </property>
</Properties>
</file>