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25199975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3078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8248329"/>
            <a:ext cx="21419979" cy="17546649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6471644"/>
            <a:ext cx="18899981" cy="12168318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69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61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683331"/>
            <a:ext cx="5433745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683331"/>
            <a:ext cx="1598623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757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54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12565002"/>
            <a:ext cx="21734978" cy="20964976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33728315"/>
            <a:ext cx="21734978" cy="11024985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41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3416653"/>
            <a:ext cx="10709989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38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683342"/>
            <a:ext cx="21734978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12354992"/>
            <a:ext cx="10660769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8409982"/>
            <a:ext cx="10660769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12354992"/>
            <a:ext cx="10713272" cy="605499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8409982"/>
            <a:ext cx="10713272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80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12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9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7256671"/>
            <a:ext cx="12757487" cy="35816631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38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3359997"/>
            <a:ext cx="8127648" cy="11759988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7256671"/>
            <a:ext cx="12757487" cy="35816631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5119985"/>
            <a:ext cx="8127648" cy="28011643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19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683342"/>
            <a:ext cx="21734978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3416653"/>
            <a:ext cx="21734978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46713298"/>
            <a:ext cx="8504992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46713298"/>
            <a:ext cx="5669994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5710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kumimoji="1"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kumimoji="1"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0"/>
            <a:ext cx="5652000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演題番号が入ります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この部分には何も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</a:rPr>
              <a:t>入れないでください。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pPr algn="ctr"/>
            <a:endParaRPr kumimoji="1" lang="en-US" altLang="ja-JP" sz="2000" dirty="0">
              <a:solidFill>
                <a:srgbClr val="FF0000"/>
              </a:solidFill>
            </a:endParaRPr>
          </a:p>
          <a:p>
            <a:pPr algn="ctr"/>
            <a:r>
              <a:rPr kumimoji="1" lang="en-US" altLang="ja-JP" sz="2000" dirty="0">
                <a:solidFill>
                  <a:srgbClr val="FF0000"/>
                </a:solidFill>
              </a:rPr>
              <a:t>※</a:t>
            </a:r>
            <a:r>
              <a:rPr kumimoji="1" lang="ja-JP" altLang="en-US" sz="2000" dirty="0">
                <a:solidFill>
                  <a:srgbClr val="FF0000"/>
                </a:solidFill>
              </a:rPr>
              <a:t>入稿時はこの文字を消してください。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-1" y="5652000"/>
            <a:ext cx="25199975" cy="44747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</a:rPr>
              <a:t>発表スペース</a:t>
            </a:r>
            <a:endParaRPr kumimoji="1" lang="en-US" altLang="ja-JP" sz="9600" dirty="0">
              <a:solidFill>
                <a:schemeClr val="tx1"/>
              </a:solidFill>
            </a:endParaRPr>
          </a:p>
          <a:p>
            <a:pPr algn="ctr"/>
            <a:endParaRPr kumimoji="1" lang="en-US" altLang="ja-JP" sz="40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6600" dirty="0">
                <a:solidFill>
                  <a:srgbClr val="FF0000"/>
                </a:solidFill>
              </a:rPr>
              <a:t>※</a:t>
            </a:r>
            <a:r>
              <a:rPr lang="ja-JP" altLang="en-US" sz="660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全ての筆頭演者・共同演者の利益相反を</a:t>
            </a:r>
            <a:br>
              <a:rPr lang="ja-JP" altLang="en-US" sz="660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</a:br>
            <a:r>
              <a:rPr lang="ja-JP" altLang="en-US" sz="660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       発表内容の下に開示してください。</a:t>
            </a:r>
            <a:endParaRPr kumimoji="1" lang="ja-JP" altLang="en-US" sz="66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652000" y="0"/>
            <a:ext cx="19547975" cy="565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>
                <a:solidFill>
                  <a:schemeClr val="tx1"/>
                </a:solidFill>
              </a:rPr>
              <a:t>演題名・演者名</a:t>
            </a:r>
            <a:r>
              <a:rPr kumimoji="1" lang="ja-JP" altLang="en-US" sz="9600" dirty="0">
                <a:solidFill>
                  <a:schemeClr val="tx1"/>
                </a:solidFill>
              </a:rPr>
              <a:t>・所属は</a:t>
            </a:r>
            <a:br>
              <a:rPr kumimoji="1" lang="en-US" altLang="ja-JP" sz="9600" dirty="0">
                <a:solidFill>
                  <a:schemeClr val="tx1"/>
                </a:solidFill>
              </a:rPr>
            </a:br>
            <a:r>
              <a:rPr kumimoji="1" lang="ja-JP" altLang="en-US" sz="9600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d33e842-af36-441d-b803-6d3b1b8f6166" xsi:nil="true"/>
    <lcf76f155ced4ddcb4097134ff3c332f xmlns="9e8dd28d-53b3-4bdd-9671-369e0237597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3" ma:contentTypeDescription="新しいドキュメントを作成します。" ma:contentTypeScope="" ma:versionID="79ac1b216b77cbf151c5b7bf7e10935e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4700efbd9a34d9f720aac350cc0e3ba9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5E3A52-CFA7-4C0A-B152-3B42BF02609A}">
  <ds:schemaRefs>
    <ds:schemaRef ds:uri="http://schemas.microsoft.com/office/2006/metadata/properties"/>
    <ds:schemaRef ds:uri="6e0dce0c-31ac-4a3a-aeca-bb3673ec978b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4dc82a-c260-407c-967b-062a3d3d228d"/>
    <ds:schemaRef ds:uri="http://purl.org/dc/terms/"/>
    <ds:schemaRef ds:uri="http://purl.org/dc/elements/1.1/"/>
    <ds:schemaRef ds:uri="cd33e842-af36-441d-b803-6d3b1b8f6166"/>
    <ds:schemaRef ds:uri="9e8dd28d-53b3-4bdd-9671-369e02375970"/>
  </ds:schemaRefs>
</ds:datastoreItem>
</file>

<file path=customXml/itemProps2.xml><?xml version="1.0" encoding="utf-8"?>
<ds:datastoreItem xmlns:ds="http://schemas.openxmlformats.org/officeDocument/2006/customXml" ds:itemID="{249FE346-57AC-4127-9AC7-AE14676BD5E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8B4478-68B8-4C15-A6F9-16EB12F0BB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69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ルリ_PPC</cp:lastModifiedBy>
  <cp:revision>4</cp:revision>
  <dcterms:created xsi:type="dcterms:W3CDTF">2022-06-06T08:16:31Z</dcterms:created>
  <dcterms:modified xsi:type="dcterms:W3CDTF">2024-08-07T01:35:15Z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0x010100BC948B05D67E7D46AB8A649CD9231185</vt:lpwstr>
  </property>
  <property fmtid="{D5CDD505-2E9C-101B-9397-08002B2CF9AE}" pid="3" name="MediaServiceImageTags">
    <vt:lpwstr/>
  </property>
</Properties>
</file>