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3"/>
  </p:sldMasterIdLst>
  <p:sldIdLst>
    <p:sldId id="256" r:id="rId4"/>
  </p:sldIdLst>
  <p:sldSz cx="22680613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96B7CA-6C85-49D4-82A9-B63168BD487A}" v="2" dt="2023-05-08T09:05:16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" d="100"/>
          <a:sy n="11" d="100"/>
        </p:scale>
        <p:origin x="3082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渕 祥子" userId="7c29c4fb-73ba-4b0d-88c4-78dfefdabbb0" providerId="ADAL" clId="{A85684D1-ACE8-49E9-B7B7-C6BE1C12D827}"/>
    <pc:docChg chg="modSld">
      <pc:chgData name="大渕 祥子" userId="7c29c4fb-73ba-4b0d-88c4-78dfefdabbb0" providerId="ADAL" clId="{A85684D1-ACE8-49E9-B7B7-C6BE1C12D827}" dt="2022-06-06T08:30:20.828" v="26" actId="6549"/>
      <pc:docMkLst>
        <pc:docMk/>
      </pc:docMkLst>
      <pc:sldChg chg="modSp mod">
        <pc:chgData name="大渕 祥子" userId="7c29c4fb-73ba-4b0d-88c4-78dfefdabbb0" providerId="ADAL" clId="{A85684D1-ACE8-49E9-B7B7-C6BE1C12D827}" dt="2022-06-06T08:30:20.828" v="26" actId="6549"/>
        <pc:sldMkLst>
          <pc:docMk/>
          <pc:sldMk cId="964186794" sldId="256"/>
        </pc:sldMkLst>
        <pc:spChg chg="mod">
          <ac:chgData name="大渕 祥子" userId="7c29c4fb-73ba-4b0d-88c4-78dfefdabbb0" providerId="ADAL" clId="{A85684D1-ACE8-49E9-B7B7-C6BE1C12D827}" dt="2022-06-06T08:30:20.828" v="26" actId="6549"/>
          <ac:spMkLst>
            <pc:docMk/>
            <pc:sldMk cId="964186794" sldId="256"/>
            <ac:spMk id="6" creationId="{0071032D-F46F-38E2-EDD1-C38E01874E1D}"/>
          </ac:spMkLst>
        </pc:spChg>
      </pc:sldChg>
    </pc:docChg>
  </pc:docChgLst>
  <pc:docChgLst>
    <pc:chgData name="渡邊 ルリ" userId="1b137f66-0756-4d20-aeed-6717b6af828a" providerId="ADAL" clId="{0696B7CA-6C85-49D4-82A9-B63168BD487A}"/>
    <pc:docChg chg="custSel modSld">
      <pc:chgData name="渡邊 ルリ" userId="1b137f66-0756-4d20-aeed-6717b6af828a" providerId="ADAL" clId="{0696B7CA-6C85-49D4-82A9-B63168BD487A}" dt="2023-05-08T09:10:30.999" v="45" actId="478"/>
      <pc:docMkLst>
        <pc:docMk/>
      </pc:docMkLst>
      <pc:sldChg chg="addSp delSp modSp mod">
        <pc:chgData name="渡邊 ルリ" userId="1b137f66-0756-4d20-aeed-6717b6af828a" providerId="ADAL" clId="{0696B7CA-6C85-49D4-82A9-B63168BD487A}" dt="2023-05-08T09:10:30.999" v="45" actId="478"/>
        <pc:sldMkLst>
          <pc:docMk/>
          <pc:sldMk cId="964186794" sldId="256"/>
        </pc:sldMkLst>
        <pc:spChg chg="mod">
          <ac:chgData name="渡邊 ルリ" userId="1b137f66-0756-4d20-aeed-6717b6af828a" providerId="ADAL" clId="{0696B7CA-6C85-49D4-82A9-B63168BD487A}" dt="2023-05-08T09:09:51.528" v="35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渡邊 ルリ" userId="1b137f66-0756-4d20-aeed-6717b6af828a" providerId="ADAL" clId="{0696B7CA-6C85-49D4-82A9-B63168BD487A}" dt="2023-05-08T09:10:18.946" v="40" actId="1038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渡邊 ルリ" userId="1b137f66-0756-4d20-aeed-6717b6af828a" providerId="ADAL" clId="{0696B7CA-6C85-49D4-82A9-B63168BD487A}" dt="2023-05-08T09:09:36.568" v="3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渡邊 ルリ" userId="1b137f66-0756-4d20-aeed-6717b6af828a" providerId="ADAL" clId="{0696B7CA-6C85-49D4-82A9-B63168BD487A}" dt="2023-05-08T09:10:26.536" v="44" actId="1036"/>
          <ac:spMkLst>
            <pc:docMk/>
            <pc:sldMk cId="964186794" sldId="256"/>
            <ac:spMk id="7" creationId="{55361125-541B-7BDC-6A07-A4CB52AACA01}"/>
          </ac:spMkLst>
        </pc:spChg>
        <pc:picChg chg="add del mod ord">
          <ac:chgData name="渡邊 ルリ" userId="1b137f66-0756-4d20-aeed-6717b6af828a" providerId="ADAL" clId="{0696B7CA-6C85-49D4-82A9-B63168BD487A}" dt="2023-05-08T09:10:30.999" v="45" actId="478"/>
          <ac:picMkLst>
            <pc:docMk/>
            <pc:sldMk cId="964186794" sldId="256"/>
            <ac:picMk id="3" creationId="{DB345BEC-685D-2B2A-CE88-F7AFB9F07949}"/>
          </ac:picMkLst>
        </pc:picChg>
      </pc:sldChg>
    </pc:docChg>
  </pc:docChgLst>
  <pc:docChgLst>
    <pc:chgData name="大渕 祥子" userId="7c29c4fb-73ba-4b0d-88c4-78dfefdabbb0" providerId="ADAL" clId="{01311DF9-697B-4CAF-8B30-EAC69EC32969}"/>
    <pc:docChg chg="modSld">
      <pc:chgData name="大渕 祥子" userId="7c29c4fb-73ba-4b0d-88c4-78dfefdabbb0" providerId="ADAL" clId="{01311DF9-697B-4CAF-8B30-EAC69EC32969}" dt="2022-07-27T06:32:51.178" v="86" actId="14100"/>
      <pc:docMkLst>
        <pc:docMk/>
      </pc:docMkLst>
      <pc:sldChg chg="modSp mod">
        <pc:chgData name="大渕 祥子" userId="7c29c4fb-73ba-4b0d-88c4-78dfefdabbb0" providerId="ADAL" clId="{01311DF9-697B-4CAF-8B30-EAC69EC32969}" dt="2022-07-27T06:32:51.178" v="86" actId="14100"/>
        <pc:sldMkLst>
          <pc:docMk/>
          <pc:sldMk cId="964186794" sldId="256"/>
        </pc:sldMkLst>
        <pc:spChg chg="mod">
          <ac:chgData name="大渕 祥子" userId="7c29c4fb-73ba-4b0d-88c4-78dfefdabbb0" providerId="ADAL" clId="{01311DF9-697B-4CAF-8B30-EAC69EC32969}" dt="2022-07-27T06:27:42.187" v="50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01311DF9-697B-4CAF-8B30-EAC69EC32969}" dt="2022-07-27T06:32:51.178" v="8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01311DF9-697B-4CAF-8B30-EAC69EC32969}" dt="2022-07-27T06:27:57.511" v="5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大渕 祥子" userId="7c29c4fb-73ba-4b0d-88c4-78dfefdabbb0" providerId="ADAL" clId="{01311DF9-697B-4CAF-8B30-EAC69EC32969}" dt="2022-07-27T06:29:44.718" v="84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ECF669FD-8D4E-41E4-B2CE-CF625A4455B3}"/>
    <pc:docChg chg="modSld">
      <pc:chgData name="大渕 祥子" userId="7c29c4fb-73ba-4b0d-88c4-78dfefdabbb0" providerId="ADAL" clId="{ECF669FD-8D4E-41E4-B2CE-CF625A4455B3}" dt="2022-06-07T07:19:05.878" v="106" actId="255"/>
      <pc:docMkLst>
        <pc:docMk/>
      </pc:docMkLst>
      <pc:sldChg chg="addSp modSp mod">
        <pc:chgData name="大渕 祥子" userId="7c29c4fb-73ba-4b0d-88c4-78dfefdabbb0" providerId="ADAL" clId="{ECF669FD-8D4E-41E4-B2CE-CF625A4455B3}" dt="2022-06-07T07:19:05.878" v="106" actId="255"/>
        <pc:sldMkLst>
          <pc:docMk/>
          <pc:sldMk cId="964186794" sldId="256"/>
        </pc:sldMkLst>
        <pc:spChg chg="mod">
          <ac:chgData name="大渕 祥子" userId="7c29c4fb-73ba-4b0d-88c4-78dfefdabbb0" providerId="ADAL" clId="{ECF669FD-8D4E-41E4-B2CE-CF625A4455B3}" dt="2022-06-07T07:19:05.878" v="106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ECF669FD-8D4E-41E4-B2CE-CF625A4455B3}" dt="2022-06-07T07:17:54.668" v="79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ECF669FD-8D4E-41E4-B2CE-CF625A4455B3}" dt="2022-06-07T07:13:45.810" v="29" actId="14100"/>
          <ac:spMkLst>
            <pc:docMk/>
            <pc:sldMk cId="964186794" sldId="256"/>
            <ac:spMk id="6" creationId="{0071032D-F46F-38E2-EDD1-C38E01874E1D}"/>
          </ac:spMkLst>
        </pc:spChg>
        <pc:spChg chg="add mod">
          <ac:chgData name="大渕 祥子" userId="7c29c4fb-73ba-4b0d-88c4-78dfefdabbb0" providerId="ADAL" clId="{ECF669FD-8D4E-41E4-B2CE-CF625A4455B3}" dt="2022-06-07T07:15:37.258" v="49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88608D6E-97DA-4C24-AD1A-D291FAB24B0E}"/>
    <pc:docChg chg="modSld">
      <pc:chgData name="大渕 祥子" userId="7c29c4fb-73ba-4b0d-88c4-78dfefdabbb0" providerId="ADAL" clId="{88608D6E-97DA-4C24-AD1A-D291FAB24B0E}" dt="2022-06-22T02:12:32.411" v="58" actId="207"/>
      <pc:docMkLst>
        <pc:docMk/>
      </pc:docMkLst>
      <pc:sldChg chg="modSp mod">
        <pc:chgData name="大渕 祥子" userId="7c29c4fb-73ba-4b0d-88c4-78dfefdabbb0" providerId="ADAL" clId="{88608D6E-97DA-4C24-AD1A-D291FAB24B0E}" dt="2022-06-22T02:12:32.411" v="58" actId="207"/>
        <pc:sldMkLst>
          <pc:docMk/>
          <pc:sldMk cId="964186794" sldId="256"/>
        </pc:sldMkLst>
        <pc:spChg chg="mod">
          <ac:chgData name="大渕 祥子" userId="7c29c4fb-73ba-4b0d-88c4-78dfefdabbb0" providerId="ADAL" clId="{88608D6E-97DA-4C24-AD1A-D291FAB24B0E}" dt="2022-06-22T02:12:32.411" v="58" actId="207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1046" y="8248329"/>
            <a:ext cx="19278521" cy="17546649"/>
          </a:xfrm>
        </p:spPr>
        <p:txBody>
          <a:bodyPr anchor="b"/>
          <a:lstStyle>
            <a:lvl1pPr algn="ctr"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5077" y="26471644"/>
            <a:ext cx="17010460" cy="12168318"/>
          </a:xfrm>
        </p:spPr>
        <p:txBody>
          <a:bodyPr/>
          <a:lstStyle>
            <a:lvl1pPr marL="0" indent="0" algn="ctr">
              <a:buNone/>
              <a:defRPr sz="5953"/>
            </a:lvl1pPr>
            <a:lvl2pPr marL="1134039" indent="0" algn="ctr">
              <a:buNone/>
              <a:defRPr sz="4961"/>
            </a:lvl2pPr>
            <a:lvl3pPr marL="2268078" indent="0" algn="ctr">
              <a:buNone/>
              <a:defRPr sz="4465"/>
            </a:lvl3pPr>
            <a:lvl4pPr marL="3402117" indent="0" algn="ctr">
              <a:buNone/>
              <a:defRPr sz="3969"/>
            </a:lvl4pPr>
            <a:lvl5pPr marL="4536156" indent="0" algn="ctr">
              <a:buNone/>
              <a:defRPr sz="3969"/>
            </a:lvl5pPr>
            <a:lvl6pPr marL="5670194" indent="0" algn="ctr">
              <a:buNone/>
              <a:defRPr sz="3969"/>
            </a:lvl6pPr>
            <a:lvl7pPr marL="6804233" indent="0" algn="ctr">
              <a:buNone/>
              <a:defRPr sz="3969"/>
            </a:lvl7pPr>
            <a:lvl8pPr marL="7938272" indent="0" algn="ctr">
              <a:buNone/>
              <a:defRPr sz="3969"/>
            </a:lvl8pPr>
            <a:lvl9pPr marL="9072311" indent="0" algn="ctr">
              <a:buNone/>
              <a:defRPr sz="396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71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9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30815" y="2683331"/>
            <a:ext cx="4890507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59293" y="2683331"/>
            <a:ext cx="1438801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11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41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480" y="12565002"/>
            <a:ext cx="19562029" cy="20964976"/>
          </a:xfrm>
        </p:spPr>
        <p:txBody>
          <a:bodyPr anchor="b"/>
          <a:lstStyle>
            <a:lvl1pPr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47480" y="33728315"/>
            <a:ext cx="19562029" cy="11024985"/>
          </a:xfrm>
        </p:spPr>
        <p:txBody>
          <a:bodyPr/>
          <a:lstStyle>
            <a:lvl1pPr marL="0" indent="0">
              <a:buNone/>
              <a:defRPr sz="5953">
                <a:solidFill>
                  <a:schemeClr val="tx1"/>
                </a:solidFill>
              </a:defRPr>
            </a:lvl1pPr>
            <a:lvl2pPr marL="1134039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268078" indent="0">
              <a:buNone/>
              <a:defRPr sz="4465">
                <a:solidFill>
                  <a:schemeClr val="tx1">
                    <a:tint val="75000"/>
                  </a:schemeClr>
                </a:solidFill>
              </a:defRPr>
            </a:lvl3pPr>
            <a:lvl4pPr marL="3402117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4pPr>
            <a:lvl5pPr marL="4536156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5pPr>
            <a:lvl6pPr marL="5670194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6pPr>
            <a:lvl7pPr marL="6804233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7pPr>
            <a:lvl8pPr marL="7938272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8pPr>
            <a:lvl9pPr marL="9072311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1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9292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82060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27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2683342"/>
            <a:ext cx="19562029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249" y="12354992"/>
            <a:ext cx="9594961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249" y="18409982"/>
            <a:ext cx="9594961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482061" y="12354992"/>
            <a:ext cx="9642215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482061" y="18409982"/>
            <a:ext cx="9642215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42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72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88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2215" y="7256671"/>
            <a:ext cx="11482060" cy="35816631"/>
          </a:xfrm>
        </p:spPr>
        <p:txBody>
          <a:bodyPr/>
          <a:lstStyle>
            <a:lvl1pPr>
              <a:defRPr sz="7937"/>
            </a:lvl1pPr>
            <a:lvl2pPr>
              <a:defRPr sz="6945"/>
            </a:lvl2pPr>
            <a:lvl3pPr>
              <a:defRPr sz="5953"/>
            </a:lvl3pPr>
            <a:lvl4pPr>
              <a:defRPr sz="4961"/>
            </a:lvl4pPr>
            <a:lvl5pPr>
              <a:defRPr sz="4961"/>
            </a:lvl5pPr>
            <a:lvl6pPr>
              <a:defRPr sz="4961"/>
            </a:lvl6pPr>
            <a:lvl7pPr>
              <a:defRPr sz="4961"/>
            </a:lvl7pPr>
            <a:lvl8pPr>
              <a:defRPr sz="4961"/>
            </a:lvl8pPr>
            <a:lvl9pPr>
              <a:defRPr sz="496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4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42215" y="7256671"/>
            <a:ext cx="11482060" cy="35816631"/>
          </a:xfrm>
        </p:spPr>
        <p:txBody>
          <a:bodyPr anchor="t"/>
          <a:lstStyle>
            <a:lvl1pPr marL="0" indent="0">
              <a:buNone/>
              <a:defRPr sz="7937"/>
            </a:lvl1pPr>
            <a:lvl2pPr marL="1134039" indent="0">
              <a:buNone/>
              <a:defRPr sz="6945"/>
            </a:lvl2pPr>
            <a:lvl3pPr marL="2268078" indent="0">
              <a:buNone/>
              <a:defRPr sz="5953"/>
            </a:lvl3pPr>
            <a:lvl4pPr marL="3402117" indent="0">
              <a:buNone/>
              <a:defRPr sz="4961"/>
            </a:lvl4pPr>
            <a:lvl5pPr marL="4536156" indent="0">
              <a:buNone/>
              <a:defRPr sz="4961"/>
            </a:lvl5pPr>
            <a:lvl6pPr marL="5670194" indent="0">
              <a:buNone/>
              <a:defRPr sz="4961"/>
            </a:lvl6pPr>
            <a:lvl7pPr marL="6804233" indent="0">
              <a:buNone/>
              <a:defRPr sz="4961"/>
            </a:lvl7pPr>
            <a:lvl8pPr marL="7938272" indent="0">
              <a:buNone/>
              <a:defRPr sz="4961"/>
            </a:lvl8pPr>
            <a:lvl9pPr marL="9072311" indent="0">
              <a:buNone/>
              <a:defRPr sz="496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2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9292" y="2683342"/>
            <a:ext cx="19562029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292" y="13416653"/>
            <a:ext cx="19562029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9292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2023/10/26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2953" y="46713298"/>
            <a:ext cx="7654707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018183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268078" rtl="0" eaLnBrk="1" latinLnBrk="0" hangingPunct="1">
        <a:lnSpc>
          <a:spcPct val="90000"/>
        </a:lnSpc>
        <a:spcBef>
          <a:spcPct val="0"/>
        </a:spcBef>
        <a:buNone/>
        <a:defRPr kumimoji="1" sz="109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019" indent="-567019" algn="l" defTabSz="2268078" rtl="0" eaLnBrk="1" latinLnBrk="0" hangingPunct="1">
        <a:lnSpc>
          <a:spcPct val="90000"/>
        </a:lnSpc>
        <a:spcBef>
          <a:spcPts val="2480"/>
        </a:spcBef>
        <a:buFont typeface="Arial" panose="020B0604020202020204" pitchFamily="34" charset="0"/>
        <a:buChar char="•"/>
        <a:defRPr kumimoji="1" sz="6945" kern="1200">
          <a:solidFill>
            <a:schemeClr val="tx1"/>
          </a:solidFill>
          <a:latin typeface="+mn-lt"/>
          <a:ea typeface="+mn-ea"/>
          <a:cs typeface="+mn-cs"/>
        </a:defRPr>
      </a:lvl1pPr>
      <a:lvl2pPr marL="1701058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2835097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969136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5103175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6237214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7371253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8505292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639330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1pPr>
      <a:lvl2pPr marL="1134039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2pPr>
      <a:lvl3pPr marL="2268078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3pPr>
      <a:lvl4pPr marL="3402117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4536156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5670194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6804233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7938272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072311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0" y="-1"/>
            <a:ext cx="5040000" cy="50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428" dirty="0">
                <a:solidFill>
                  <a:schemeClr val="tx1"/>
                </a:solidFill>
              </a:rPr>
              <a:t>演題番号スペース</a:t>
            </a:r>
            <a:endParaRPr kumimoji="1" lang="en-US" altLang="ja-JP" sz="3428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524" dirty="0">
                <a:solidFill>
                  <a:srgbClr val="FF0000"/>
                </a:solidFill>
              </a:rPr>
              <a:t>※</a:t>
            </a:r>
            <a:r>
              <a:rPr kumimoji="1" lang="ja-JP" altLang="en-US" sz="1524" dirty="0">
                <a:solidFill>
                  <a:srgbClr val="FF0000"/>
                </a:solidFill>
              </a:rPr>
              <a:t>入稿時この部分の文字は削除してください。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10800" y="5039999"/>
            <a:ext cx="22680612" cy="456119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>
                <a:solidFill>
                  <a:schemeClr val="tx1"/>
                </a:solidFill>
              </a:rPr>
              <a:t>発表スペース</a:t>
            </a:r>
            <a:endParaRPr kumimoji="1" lang="en-US" altLang="ja-JP" sz="9600" dirty="0">
              <a:solidFill>
                <a:schemeClr val="tx1"/>
              </a:solidFill>
            </a:endParaRPr>
          </a:p>
          <a:p>
            <a:pPr algn="ctr"/>
            <a:endParaRPr kumimoji="1" lang="en-US" altLang="ja-JP" sz="8800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6600" dirty="0">
                <a:solidFill>
                  <a:schemeClr val="tx1"/>
                </a:solidFill>
              </a:rPr>
              <a:t>※</a:t>
            </a:r>
            <a:r>
              <a:rPr lang="ja-JP" altLang="en-US" sz="6600" dirty="0">
                <a:solidFill>
                  <a:schemeClr val="tx1"/>
                </a:solidFill>
                <a:latin typeface="Roboto" panose="02000000000000000000" pitchFamily="2" charset="0"/>
              </a:rPr>
              <a:t>全ての筆頭演者・共同演者の利益相反を</a:t>
            </a:r>
            <a:br>
              <a:rPr lang="ja-JP" altLang="en-US" sz="6600" dirty="0">
                <a:solidFill>
                  <a:schemeClr val="tx1"/>
                </a:solidFill>
                <a:latin typeface="Roboto" panose="02000000000000000000" pitchFamily="2" charset="0"/>
              </a:rPr>
            </a:br>
            <a:r>
              <a:rPr lang="ja-JP" altLang="en-US" sz="6600" dirty="0">
                <a:solidFill>
                  <a:schemeClr val="tx1"/>
                </a:solidFill>
                <a:latin typeface="Roboto" panose="02000000000000000000" pitchFamily="2" charset="0"/>
              </a:rPr>
              <a:t>       発表内容の下に開示してください。</a:t>
            </a:r>
            <a:endParaRPr kumimoji="1" lang="ja-JP" altLang="en-US" sz="6600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5094514" y="1"/>
            <a:ext cx="17586097" cy="50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演題名・所属名・演者名は</a:t>
            </a:r>
            <a:br>
              <a:rPr kumimoji="1" lang="en-US" altLang="ja-JP" sz="8228" dirty="0">
                <a:solidFill>
                  <a:schemeClr val="tx1"/>
                </a:solidFill>
              </a:rPr>
            </a:br>
            <a:r>
              <a:rPr kumimoji="1" lang="ja-JP" altLang="en-US" sz="8228" dirty="0">
                <a:solidFill>
                  <a:schemeClr val="tx1"/>
                </a:solidFill>
              </a:rPr>
              <a:t>こちらのスペースに掲載する形でデータを作成してください。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1" ma:contentTypeDescription="新しいドキュメントを作成します。" ma:contentTypeScope="" ma:versionID="676239ad08311c5f4fb296588648b474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6ddbec315e3d4f141bdbcd8925a6e527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B87AF1-46CE-4416-8136-9F37014AC4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33805E-5532-4BB0-ADC6-6A49CD1AF26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95</TotalTime>
  <Words>61</Words>
  <Application>Microsoft Office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渡邊 ルリ</cp:lastModifiedBy>
  <cp:revision>3</cp:revision>
  <dcterms:created xsi:type="dcterms:W3CDTF">2022-06-06T08:16:31Z</dcterms:created>
  <dcterms:modified xsi:type="dcterms:W3CDTF">2023-10-26T06:48:22Z</dcterms:modified>
</cp:coreProperties>
</file>