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3"/>
  </p:sldMasterIdLst>
  <p:notesMasterIdLst>
    <p:notesMasterId r:id="rId5"/>
  </p:notesMasterIdLst>
  <p:sldIdLst>
    <p:sldId id="256" r:id="rId4"/>
  </p:sldIdLst>
  <p:sldSz cx="50399950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9" autoAdjust="0"/>
    <p:restoredTop sz="0" autoAdjust="0"/>
  </p:normalViewPr>
  <p:slideViewPr>
    <p:cSldViewPr snapToGrid="0">
      <p:cViewPr varScale="1">
        <p:scale>
          <a:sx n="19" d="100"/>
          <a:sy n="19" d="100"/>
        </p:scale>
        <p:origin x="15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渡邊 ルリ_PPC" userId="1b137f66-0756-4d20-aeed-6717b6af828a" providerId="ADAL" clId="{D21A7476-9344-4DED-8289-EB1843C2C5C8}"/>
    <pc:docChg chg="undo custSel modSld">
      <pc:chgData name="渡邊 ルリ_PPC" userId="1b137f66-0756-4d20-aeed-6717b6af828a" providerId="ADAL" clId="{D21A7476-9344-4DED-8289-EB1843C2C5C8}" dt="2024-01-22T05:20:26.014" v="42" actId="478"/>
      <pc:docMkLst>
        <pc:docMk/>
      </pc:docMkLst>
      <pc:sldChg chg="addSp delSp modSp mod">
        <pc:chgData name="渡邊 ルリ_PPC" userId="1b137f66-0756-4d20-aeed-6717b6af828a" providerId="ADAL" clId="{D21A7476-9344-4DED-8289-EB1843C2C5C8}" dt="2024-01-22T05:20:26.014" v="42" actId="478"/>
        <pc:sldMkLst>
          <pc:docMk/>
          <pc:sldMk cId="964186794" sldId="256"/>
        </pc:sldMkLst>
        <pc:spChg chg="del mod">
          <ac:chgData name="渡邊 ルリ_PPC" userId="1b137f66-0756-4d20-aeed-6717b6af828a" providerId="ADAL" clId="{D21A7476-9344-4DED-8289-EB1843C2C5C8}" dt="2024-01-16T06:42:57.989" v="2" actId="478"/>
          <ac:spMkLst>
            <pc:docMk/>
            <pc:sldMk cId="964186794" sldId="256"/>
            <ac:spMk id="2" creationId="{848FD1AC-6A65-83BF-6ED9-0E48916B2EE9}"/>
          </ac:spMkLst>
        </pc:spChg>
        <pc:spChg chg="del">
          <ac:chgData name="渡邊 ルリ_PPC" userId="1b137f66-0756-4d20-aeed-6717b6af828a" providerId="ADAL" clId="{D21A7476-9344-4DED-8289-EB1843C2C5C8}" dt="2024-01-16T06:42:55.012" v="0" actId="478"/>
          <ac:spMkLst>
            <pc:docMk/>
            <pc:sldMk cId="964186794" sldId="256"/>
            <ac:spMk id="3" creationId="{58DF1D54-E8D8-F71E-7529-65A045AC9765}"/>
          </ac:spMkLst>
        </pc:spChg>
        <pc:spChg chg="del mod">
          <ac:chgData name="渡邊 ルリ_PPC" userId="1b137f66-0756-4d20-aeed-6717b6af828a" providerId="ADAL" clId="{D21A7476-9344-4DED-8289-EB1843C2C5C8}" dt="2024-01-22T05:20:26.014" v="42" actId="478"/>
          <ac:spMkLst>
            <pc:docMk/>
            <pc:sldMk cId="964186794" sldId="256"/>
            <ac:spMk id="4" creationId="{F58CA945-271C-8AAD-054F-AB6FF23E7668}"/>
          </ac:spMkLst>
        </pc:spChg>
        <pc:spChg chg="add del mod">
          <ac:chgData name="渡邊 ルリ_PPC" userId="1b137f66-0756-4d20-aeed-6717b6af828a" providerId="ADAL" clId="{D21A7476-9344-4DED-8289-EB1843C2C5C8}" dt="2024-01-16T06:53:29.583" v="41" actId="20577"/>
          <ac:spMkLst>
            <pc:docMk/>
            <pc:sldMk cId="964186794" sldId="256"/>
            <ac:spMk id="5" creationId="{83E4304A-594C-3781-9845-607596581EE1}"/>
          </ac:spMkLst>
        </pc:spChg>
        <pc:spChg chg="del">
          <ac:chgData name="渡邊 ルリ_PPC" userId="1b137f66-0756-4d20-aeed-6717b6af828a" providerId="ADAL" clId="{D21A7476-9344-4DED-8289-EB1843C2C5C8}" dt="2024-01-16T06:44:54.022" v="4" actId="478"/>
          <ac:spMkLst>
            <pc:docMk/>
            <pc:sldMk cId="964186794" sldId="256"/>
            <ac:spMk id="6" creationId="{0071032D-F46F-38E2-EDD1-C38E01874E1D}"/>
          </ac:spMkLst>
        </pc:spChg>
        <pc:graphicFrameChg chg="add del mod ord">
          <ac:chgData name="渡邊 ルリ_PPC" userId="1b137f66-0756-4d20-aeed-6717b6af828a" providerId="ADAL" clId="{D21A7476-9344-4DED-8289-EB1843C2C5C8}" dt="2024-01-16T06:52:34.559" v="39" actId="478"/>
          <ac:graphicFrameMkLst>
            <pc:docMk/>
            <pc:sldMk cId="964186794" sldId="256"/>
            <ac:graphicFrameMk id="7" creationId="{B4ED516A-E19F-A9D2-FB41-913F643B7E7E}"/>
          </ac:graphicFrameMkLst>
        </pc:graphicFrame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渡邊 ルリ" userId="1b137f66-0756-4d20-aeed-6717b6af828a" providerId="ADAL" clId="{0696B7CA-6C85-49D4-82A9-B63168BD487A}"/>
    <pc:docChg chg="custSel modSld">
      <pc:chgData name="渡邊 ルリ" userId="1b137f66-0756-4d20-aeed-6717b6af828a" providerId="ADAL" clId="{0696B7CA-6C85-49D4-82A9-B63168BD487A}" dt="2023-05-08T09:10:30.999" v="45" actId="478"/>
      <pc:docMkLst>
        <pc:docMk/>
      </pc:docMkLst>
      <pc:sldChg chg="addSp delSp modSp mod">
        <pc:chgData name="渡邊 ルリ" userId="1b137f66-0756-4d20-aeed-6717b6af828a" providerId="ADAL" clId="{0696B7CA-6C85-49D4-82A9-B63168BD487A}" dt="2023-05-08T09:10:30.999" v="45" actId="478"/>
        <pc:sldMkLst>
          <pc:docMk/>
          <pc:sldMk cId="964186794" sldId="256"/>
        </pc:sldMkLst>
        <pc:spChg chg="mod">
          <ac:chgData name="渡邊 ルリ" userId="1b137f66-0756-4d20-aeed-6717b6af828a" providerId="ADAL" clId="{0696B7CA-6C85-49D4-82A9-B63168BD487A}" dt="2023-05-08T09:09:51.528" v="35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0696B7CA-6C85-49D4-82A9-B63168BD487A}" dt="2023-05-08T09:10:18.946" v="40" actId="1038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0696B7CA-6C85-49D4-82A9-B63168BD487A}" dt="2023-05-08T09:09:36.568" v="3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0696B7CA-6C85-49D4-82A9-B63168BD487A}" dt="2023-05-08T09:10:26.536" v="44" actId="1036"/>
          <ac:spMkLst>
            <pc:docMk/>
            <pc:sldMk cId="964186794" sldId="256"/>
            <ac:spMk id="7" creationId="{55361125-541B-7BDC-6A07-A4CB52AACA01}"/>
          </ac:spMkLst>
        </pc:spChg>
        <pc:picChg chg="add del mod ord">
          <ac:chgData name="渡邊 ルリ" userId="1b137f66-0756-4d20-aeed-6717b6af828a" providerId="ADAL" clId="{0696B7CA-6C85-49D4-82A9-B63168BD487A}" dt="2023-05-08T09:10:30.999" v="45" actId="478"/>
          <ac:picMkLst>
            <pc:docMk/>
            <pc:sldMk cId="964186794" sldId="256"/>
            <ac:picMk id="3" creationId="{DB345BEC-685D-2B2A-CE88-F7AFB9F07949}"/>
          </ac:picMkLst>
        </pc:picChg>
      </pc:sldChg>
    </pc:docChg>
  </pc:docChgLst>
  <pc:docChgLst>
    <pc:chgData name="渡邊 ルリ_PPC" userId="1b137f66-0756-4d20-aeed-6717b6af828a" providerId="ADAL" clId="{EA0DAD87-25C4-4590-BEF4-F04D36992460}"/>
    <pc:docChg chg="modSld">
      <pc:chgData name="渡邊 ルリ_PPC" userId="1b137f66-0756-4d20-aeed-6717b6af828a" providerId="ADAL" clId="{EA0DAD87-25C4-4590-BEF4-F04D36992460}" dt="2024-01-25T10:39:08.611" v="18" actId="20577"/>
      <pc:docMkLst>
        <pc:docMk/>
      </pc:docMkLst>
      <pc:sldChg chg="modSp mod">
        <pc:chgData name="渡邊 ルリ_PPC" userId="1b137f66-0756-4d20-aeed-6717b6af828a" providerId="ADAL" clId="{EA0DAD87-25C4-4590-BEF4-F04D36992460}" dt="2024-01-25T10:39:08.611" v="18" actId="20577"/>
        <pc:sldMkLst>
          <pc:docMk/>
          <pc:sldMk cId="964186794" sldId="256"/>
        </pc:sldMkLst>
        <pc:spChg chg="mod">
          <ac:chgData name="渡邊 ルリ_PPC" userId="1b137f66-0756-4d20-aeed-6717b6af828a" providerId="ADAL" clId="{EA0DAD87-25C4-4590-BEF4-F04D36992460}" dt="2024-01-25T10:39:08.611" v="18" actId="20577"/>
          <ac:spMkLst>
            <pc:docMk/>
            <pc:sldMk cId="964186794" sldId="256"/>
            <ac:spMk id="5" creationId="{83E4304A-594C-3781-9845-607596581EE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CCE2-CEE0-49FE-BCCA-1C015270A36E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91E33-8D20-49C2-8FAB-F55A316C71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014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991E33-8D20-49C2-8FAB-F55A316C71B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7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4" y="4124164"/>
            <a:ext cx="37799963" cy="8773325"/>
          </a:xfrm>
        </p:spPr>
        <p:txBody>
          <a:bodyPr anchor="b"/>
          <a:lstStyle>
            <a:lvl1pPr algn="ctr">
              <a:defRPr sz="2204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4" y="13235822"/>
            <a:ext cx="37799963" cy="6084159"/>
          </a:xfrm>
        </p:spPr>
        <p:txBody>
          <a:bodyPr/>
          <a:lstStyle>
            <a:lvl1pPr marL="0" indent="0" algn="ctr">
              <a:buNone/>
              <a:defRPr sz="8819"/>
            </a:lvl1pPr>
            <a:lvl2pPr marL="1679981" indent="0" algn="ctr">
              <a:buNone/>
              <a:defRPr sz="7349"/>
            </a:lvl2pPr>
            <a:lvl3pPr marL="3359963" indent="0" algn="ctr">
              <a:buNone/>
              <a:defRPr sz="6614"/>
            </a:lvl3pPr>
            <a:lvl4pPr marL="5039944" indent="0" algn="ctr">
              <a:buNone/>
              <a:defRPr sz="5879"/>
            </a:lvl4pPr>
            <a:lvl5pPr marL="6719926" indent="0" algn="ctr">
              <a:buNone/>
              <a:defRPr sz="5879"/>
            </a:lvl5pPr>
            <a:lvl6pPr marL="8399907" indent="0" algn="ctr">
              <a:buNone/>
              <a:defRPr sz="5879"/>
            </a:lvl6pPr>
            <a:lvl7pPr marL="10079888" indent="0" algn="ctr">
              <a:buNone/>
              <a:defRPr sz="5879"/>
            </a:lvl7pPr>
            <a:lvl8pPr marL="11759870" indent="0" algn="ctr">
              <a:buNone/>
              <a:defRPr sz="5879"/>
            </a:lvl8pPr>
            <a:lvl9pPr marL="13439851" indent="0" algn="ctr">
              <a:buNone/>
              <a:defRPr sz="587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63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55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341665"/>
            <a:ext cx="10867489" cy="2135581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341665"/>
            <a:ext cx="31972468" cy="2135581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49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75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47" y="6282497"/>
            <a:ext cx="43469957" cy="10482488"/>
          </a:xfrm>
        </p:spPr>
        <p:txBody>
          <a:bodyPr anchor="b"/>
          <a:lstStyle>
            <a:lvl1pPr>
              <a:defRPr sz="2204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47" y="16864153"/>
            <a:ext cx="43469957" cy="5512493"/>
          </a:xfrm>
        </p:spPr>
        <p:txBody>
          <a:bodyPr/>
          <a:lstStyle>
            <a:lvl1pPr marL="0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1pPr>
            <a:lvl2pPr marL="1679981" indent="0">
              <a:buNone/>
              <a:defRPr sz="7349">
                <a:solidFill>
                  <a:schemeClr val="tx1">
                    <a:tint val="75000"/>
                  </a:schemeClr>
                </a:solidFill>
              </a:defRPr>
            </a:lvl2pPr>
            <a:lvl3pPr marL="335996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3pPr>
            <a:lvl4pPr marL="5039944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4pPr>
            <a:lvl5pPr marL="6719926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5pPr>
            <a:lvl6pPr marL="8399907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6pPr>
            <a:lvl7pPr marL="10079888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7pPr>
            <a:lvl8pPr marL="11759870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8pPr>
            <a:lvl9pPr marL="13439851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66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6708326"/>
            <a:ext cx="21419979" cy="159891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6708326"/>
            <a:ext cx="21419979" cy="159891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39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341667"/>
            <a:ext cx="43469957" cy="487083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6177496"/>
            <a:ext cx="21321539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9204991"/>
            <a:ext cx="21321539" cy="135391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6177496"/>
            <a:ext cx="21426543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9204991"/>
            <a:ext cx="21426543" cy="135391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72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53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01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3628331"/>
            <a:ext cx="25514975" cy="17908316"/>
          </a:xfrm>
        </p:spPr>
        <p:txBody>
          <a:bodyPr/>
          <a:lstStyle>
            <a:lvl1pPr>
              <a:defRPr sz="11758"/>
            </a:lvl1pPr>
            <a:lvl2pPr>
              <a:defRPr sz="10289"/>
            </a:lvl2pPr>
            <a:lvl3pPr>
              <a:defRPr sz="8819"/>
            </a:lvl3pPr>
            <a:lvl4pPr>
              <a:defRPr sz="7349"/>
            </a:lvl4pPr>
            <a:lvl5pPr>
              <a:defRPr sz="7349"/>
            </a:lvl5pPr>
            <a:lvl6pPr>
              <a:defRPr sz="7349"/>
            </a:lvl6pPr>
            <a:lvl7pPr>
              <a:defRPr sz="7349"/>
            </a:lvl7pPr>
            <a:lvl8pPr>
              <a:defRPr sz="7349"/>
            </a:lvl8pPr>
            <a:lvl9pPr>
              <a:defRPr sz="734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81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3628331"/>
            <a:ext cx="25514975" cy="17908316"/>
          </a:xfrm>
        </p:spPr>
        <p:txBody>
          <a:bodyPr anchor="t"/>
          <a:lstStyle>
            <a:lvl1pPr marL="0" indent="0">
              <a:buNone/>
              <a:defRPr sz="11758"/>
            </a:lvl1pPr>
            <a:lvl2pPr marL="1679981" indent="0">
              <a:buNone/>
              <a:defRPr sz="10289"/>
            </a:lvl2pPr>
            <a:lvl3pPr marL="3359963" indent="0">
              <a:buNone/>
              <a:defRPr sz="8819"/>
            </a:lvl3pPr>
            <a:lvl4pPr marL="5039944" indent="0">
              <a:buNone/>
              <a:defRPr sz="7349"/>
            </a:lvl4pPr>
            <a:lvl5pPr marL="6719926" indent="0">
              <a:buNone/>
              <a:defRPr sz="7349"/>
            </a:lvl5pPr>
            <a:lvl6pPr marL="8399907" indent="0">
              <a:buNone/>
              <a:defRPr sz="7349"/>
            </a:lvl6pPr>
            <a:lvl7pPr marL="10079888" indent="0">
              <a:buNone/>
              <a:defRPr sz="7349"/>
            </a:lvl7pPr>
            <a:lvl8pPr marL="11759870" indent="0">
              <a:buNone/>
              <a:defRPr sz="7349"/>
            </a:lvl8pPr>
            <a:lvl9pPr marL="13439851" indent="0">
              <a:buNone/>
              <a:defRPr sz="734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47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341667"/>
            <a:ext cx="43469957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6708326"/>
            <a:ext cx="43469957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23356646"/>
            <a:ext cx="17009983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41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359963" rtl="0" eaLnBrk="1" latinLnBrk="0" hangingPunct="1">
        <a:lnSpc>
          <a:spcPct val="90000"/>
        </a:lnSpc>
        <a:spcBef>
          <a:spcPct val="0"/>
        </a:spcBef>
        <a:buNone/>
        <a:defRPr kumimoji="1" sz="161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991" indent="-839991" algn="l" defTabSz="3359963" rtl="0" eaLnBrk="1" latinLnBrk="0" hangingPunct="1">
        <a:lnSpc>
          <a:spcPct val="90000"/>
        </a:lnSpc>
        <a:spcBef>
          <a:spcPts val="3674"/>
        </a:spcBef>
        <a:buFont typeface="Arial" panose="020B0604020202020204" pitchFamily="34" charset="0"/>
        <a:buChar char="•"/>
        <a:defRPr kumimoji="1" sz="10289" kern="1200">
          <a:solidFill>
            <a:schemeClr val="tx1"/>
          </a:solidFill>
          <a:latin typeface="+mn-lt"/>
          <a:ea typeface="+mn-ea"/>
          <a:cs typeface="+mn-cs"/>
        </a:defRPr>
      </a:lvl1pPr>
      <a:lvl2pPr marL="251997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kumimoji="1" sz="8819" kern="1200">
          <a:solidFill>
            <a:schemeClr val="tx1"/>
          </a:solidFill>
          <a:latin typeface="+mn-lt"/>
          <a:ea typeface="+mn-ea"/>
          <a:cs typeface="+mn-cs"/>
        </a:defRPr>
      </a:lvl2pPr>
      <a:lvl3pPr marL="4199954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kumimoji="1" sz="7349" kern="1200">
          <a:solidFill>
            <a:schemeClr val="tx1"/>
          </a:solidFill>
          <a:latin typeface="+mn-lt"/>
          <a:ea typeface="+mn-ea"/>
          <a:cs typeface="+mn-cs"/>
        </a:defRPr>
      </a:lvl3pPr>
      <a:lvl4pPr marL="5879935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7559916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9239898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919879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2599861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427984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79981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039944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6719926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8399907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079888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1759870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3439851" algn="l" defTabSz="3359963" rtl="0" eaLnBrk="1" latinLnBrk="0" hangingPunct="1"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0" y="1"/>
            <a:ext cx="50399950" cy="25325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>
                <a:solidFill>
                  <a:schemeClr val="tx1"/>
                </a:solidFill>
              </a:rPr>
              <a:t>Presentation Contents</a:t>
            </a:r>
            <a:endParaRPr kumimoji="1" lang="en-US" altLang="ja-JP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2" ma:contentTypeDescription="新しいドキュメントを作成します。" ma:contentTypeScope="" ma:versionID="7cb09388ba3581d865f6b25e7e4647fa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9bb38f359af73711d57224d1243b550d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B87AF1-46CE-4416-8136-9F37014AC4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565FB4-F688-4781-86FD-0A0400D84EF6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106</TotalTime>
  <Words>3</Words>
  <Application>Microsoft Office PowerPoint</Application>
  <PresentationFormat>ユーザー設定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ルリ_PPC</cp:lastModifiedBy>
  <cp:revision>4</cp:revision>
  <dcterms:created xsi:type="dcterms:W3CDTF">2022-06-06T08:16:31Z</dcterms:created>
  <dcterms:modified xsi:type="dcterms:W3CDTF">2024-01-25T10:39:12Z</dcterms:modified>
</cp:coreProperties>
</file>