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notesMasterIdLst>
    <p:notesMasterId r:id="rId5"/>
  </p:notesMasterIdLst>
  <p:sldIdLst>
    <p:sldId id="256" r:id="rId4"/>
  </p:sldIdLst>
  <p:sldSz cx="5039995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A7476-9344-4DED-8289-EB1843C2C5C8}" v="6" dt="2024-01-16T06:49:4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9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15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_PPC" userId="1b137f66-0756-4d20-aeed-6717b6af828a" providerId="ADAL" clId="{D21A7476-9344-4DED-8289-EB1843C2C5C8}"/>
    <pc:docChg chg="undo custSel modSld">
      <pc:chgData name="渡邊 ルリ_PPC" userId="1b137f66-0756-4d20-aeed-6717b6af828a" providerId="ADAL" clId="{D21A7476-9344-4DED-8289-EB1843C2C5C8}" dt="2024-01-22T05:20:26.014" v="42" actId="478"/>
      <pc:docMkLst>
        <pc:docMk/>
      </pc:docMkLst>
      <pc:sldChg chg="addSp delSp modSp mod">
        <pc:chgData name="渡邊 ルリ_PPC" userId="1b137f66-0756-4d20-aeed-6717b6af828a" providerId="ADAL" clId="{D21A7476-9344-4DED-8289-EB1843C2C5C8}" dt="2024-01-22T05:20:26.014" v="42" actId="478"/>
        <pc:sldMkLst>
          <pc:docMk/>
          <pc:sldMk cId="964186794" sldId="256"/>
        </pc:sldMkLst>
        <pc:spChg chg="del mod">
          <ac:chgData name="渡邊 ルリ_PPC" userId="1b137f66-0756-4d20-aeed-6717b6af828a" providerId="ADAL" clId="{D21A7476-9344-4DED-8289-EB1843C2C5C8}" dt="2024-01-16T06:42:57.989" v="2" actId="478"/>
          <ac:spMkLst>
            <pc:docMk/>
            <pc:sldMk cId="964186794" sldId="256"/>
            <ac:spMk id="2" creationId="{848FD1AC-6A65-83BF-6ED9-0E48916B2EE9}"/>
          </ac:spMkLst>
        </pc:spChg>
        <pc:spChg chg="del">
          <ac:chgData name="渡邊 ルリ_PPC" userId="1b137f66-0756-4d20-aeed-6717b6af828a" providerId="ADAL" clId="{D21A7476-9344-4DED-8289-EB1843C2C5C8}" dt="2024-01-16T06:42:55.012" v="0" actId="478"/>
          <ac:spMkLst>
            <pc:docMk/>
            <pc:sldMk cId="964186794" sldId="256"/>
            <ac:spMk id="3" creationId="{58DF1D54-E8D8-F71E-7529-65A045AC9765}"/>
          </ac:spMkLst>
        </pc:spChg>
        <pc:spChg chg="del mod">
          <ac:chgData name="渡邊 ルリ_PPC" userId="1b137f66-0756-4d20-aeed-6717b6af828a" providerId="ADAL" clId="{D21A7476-9344-4DED-8289-EB1843C2C5C8}" dt="2024-01-22T05:20:26.014" v="42" actId="478"/>
          <ac:spMkLst>
            <pc:docMk/>
            <pc:sldMk cId="964186794" sldId="256"/>
            <ac:spMk id="4" creationId="{F58CA945-271C-8AAD-054F-AB6FF23E7668}"/>
          </ac:spMkLst>
        </pc:spChg>
        <pc:spChg chg="add del mod">
          <ac:chgData name="渡邊 ルリ_PPC" userId="1b137f66-0756-4d20-aeed-6717b6af828a" providerId="ADAL" clId="{D21A7476-9344-4DED-8289-EB1843C2C5C8}" dt="2024-01-16T06:53:29.583" v="41" actId="20577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渡邊 ルリ_PPC" userId="1b137f66-0756-4d20-aeed-6717b6af828a" providerId="ADAL" clId="{D21A7476-9344-4DED-8289-EB1843C2C5C8}" dt="2024-01-16T06:44:54.022" v="4" actId="478"/>
          <ac:spMkLst>
            <pc:docMk/>
            <pc:sldMk cId="964186794" sldId="256"/>
            <ac:spMk id="6" creationId="{0071032D-F46F-38E2-EDD1-C38E01874E1D}"/>
          </ac:spMkLst>
        </pc:spChg>
        <pc:graphicFrameChg chg="add del mod ord">
          <ac:chgData name="渡邊 ルリ_PPC" userId="1b137f66-0756-4d20-aeed-6717b6af828a" providerId="ADAL" clId="{D21A7476-9344-4DED-8289-EB1843C2C5C8}" dt="2024-01-16T06:52:34.559" v="39" actId="478"/>
          <ac:graphicFrameMkLst>
            <pc:docMk/>
            <pc:sldMk cId="964186794" sldId="256"/>
            <ac:graphicFrameMk id="7" creationId="{B4ED516A-E19F-A9D2-FB41-913F643B7E7E}"/>
          </ac:graphicFrameMkLst>
        </pc:graphicFrame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CCE2-CEE0-49FE-BCCA-1C015270A36E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91E33-8D20-49C2-8FAB-F55A316C7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91E33-8D20-49C2-8FAB-F55A316C71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7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3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5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9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75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66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9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72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01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81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47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4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kumimoji="1"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kumimoji="1"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1"/>
            <a:ext cx="50399950" cy="2532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発表内容</a:t>
            </a:r>
            <a:endParaRPr kumimoji="1" lang="en-US" altLang="ja-JP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3805E-5532-4BB0-ADC6-6A49CD1AF2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3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2024-01-22T05:20:31Z</dcterms:modified>
</cp:coreProperties>
</file>