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3"/>
  </p:sldMasterIdLst>
  <p:sldIdLst>
    <p:sldId id="256" r:id="rId4"/>
  </p:sldIdLst>
  <p:sldSz cx="25199975" cy="503999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5A5686-BF10-466A-8765-4AC71C8E2229}" v="7" dt="2024-04-23T02:32:24.6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" d="100"/>
          <a:sy n="11" d="100"/>
        </p:scale>
        <p:origin x="2995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大渕 祥子" userId="7c29c4fb-73ba-4b0d-88c4-78dfefdabbb0" providerId="ADAL" clId="{A85684D1-ACE8-49E9-B7B7-C6BE1C12D827}"/>
    <pc:docChg chg="modSld">
      <pc:chgData name="大渕 祥子" userId="7c29c4fb-73ba-4b0d-88c4-78dfefdabbb0" providerId="ADAL" clId="{A85684D1-ACE8-49E9-B7B7-C6BE1C12D827}" dt="2022-06-06T08:30:20.828" v="26" actId="6549"/>
      <pc:docMkLst>
        <pc:docMk/>
      </pc:docMkLst>
      <pc:sldChg chg="modSp mod">
        <pc:chgData name="大渕 祥子" userId="7c29c4fb-73ba-4b0d-88c4-78dfefdabbb0" providerId="ADAL" clId="{A85684D1-ACE8-49E9-B7B7-C6BE1C12D827}" dt="2022-06-06T08:30:20.828" v="26" actId="6549"/>
        <pc:sldMkLst>
          <pc:docMk/>
          <pc:sldMk cId="964186794" sldId="256"/>
        </pc:sldMkLst>
        <pc:spChg chg="mod">
          <ac:chgData name="大渕 祥子" userId="7c29c4fb-73ba-4b0d-88c4-78dfefdabbb0" providerId="ADAL" clId="{A85684D1-ACE8-49E9-B7B7-C6BE1C12D827}" dt="2022-06-06T08:30:20.828" v="26" actId="6549"/>
          <ac:spMkLst>
            <pc:docMk/>
            <pc:sldMk cId="964186794" sldId="256"/>
            <ac:spMk id="6" creationId="{0071032D-F46F-38E2-EDD1-C38E01874E1D}"/>
          </ac:spMkLst>
        </pc:spChg>
      </pc:sldChg>
    </pc:docChg>
  </pc:docChgLst>
  <pc:docChgLst>
    <pc:chgData name="齊藤 悠希乃_PPC" userId="c7d328bf-a553-4802-afc0-c717eac907af" providerId="ADAL" clId="{735A5686-BF10-466A-8765-4AC71C8E2229}"/>
    <pc:docChg chg="undo custSel modSld">
      <pc:chgData name="齊藤 悠希乃_PPC" userId="c7d328bf-a553-4802-afc0-c717eac907af" providerId="ADAL" clId="{735A5686-BF10-466A-8765-4AC71C8E2229}" dt="2024-04-23T02:34:27.980" v="204" actId="404"/>
      <pc:docMkLst>
        <pc:docMk/>
      </pc:docMkLst>
      <pc:sldChg chg="addSp delSp modSp mod">
        <pc:chgData name="齊藤 悠希乃_PPC" userId="c7d328bf-a553-4802-afc0-c717eac907af" providerId="ADAL" clId="{735A5686-BF10-466A-8765-4AC71C8E2229}" dt="2024-04-23T02:34:27.980" v="204" actId="404"/>
        <pc:sldMkLst>
          <pc:docMk/>
          <pc:sldMk cId="964186794" sldId="256"/>
        </pc:sldMkLst>
        <pc:spChg chg="mod ord">
          <ac:chgData name="齊藤 悠希乃_PPC" userId="c7d328bf-a553-4802-afc0-c717eac907af" providerId="ADAL" clId="{735A5686-BF10-466A-8765-4AC71C8E2229}" dt="2024-04-23T02:32:49.470" v="93" actId="1037"/>
          <ac:spMkLst>
            <pc:docMk/>
            <pc:sldMk cId="964186794" sldId="256"/>
            <ac:spMk id="2" creationId="{A21135DD-8F9A-5856-3BA3-E51ECB5ECCFD}"/>
          </ac:spMkLst>
        </pc:spChg>
        <pc:spChg chg="add mod topLvl">
          <ac:chgData name="齊藤 悠希乃_PPC" userId="c7d328bf-a553-4802-afc0-c717eac907af" providerId="ADAL" clId="{735A5686-BF10-466A-8765-4AC71C8E2229}" dt="2024-04-23T02:34:27.980" v="204" actId="404"/>
          <ac:spMkLst>
            <pc:docMk/>
            <pc:sldMk cId="964186794" sldId="256"/>
            <ac:spMk id="3" creationId="{772089BF-8FEE-D537-F96E-FB25875BE6A9}"/>
          </ac:spMkLst>
        </pc:spChg>
        <pc:spChg chg="del mod">
          <ac:chgData name="齊藤 悠希乃_PPC" userId="c7d328bf-a553-4802-afc0-c717eac907af" providerId="ADAL" clId="{735A5686-BF10-466A-8765-4AC71C8E2229}" dt="2024-04-23T02:32:55.819" v="97" actId="478"/>
          <ac:spMkLst>
            <pc:docMk/>
            <pc:sldMk cId="964186794" sldId="256"/>
            <ac:spMk id="4" creationId="{F58CA945-271C-8AAD-054F-AB6FF23E7668}"/>
          </ac:spMkLst>
        </pc:spChg>
        <pc:spChg chg="del mod">
          <ac:chgData name="齊藤 悠希乃_PPC" userId="c7d328bf-a553-4802-afc0-c717eac907af" providerId="ADAL" clId="{735A5686-BF10-466A-8765-4AC71C8E2229}" dt="2024-04-23T02:32:57.499" v="98" actId="478"/>
          <ac:spMkLst>
            <pc:docMk/>
            <pc:sldMk cId="964186794" sldId="256"/>
            <ac:spMk id="5" creationId="{83E4304A-594C-3781-9845-607596581EE1}"/>
          </ac:spMkLst>
        </pc:spChg>
        <pc:spChg chg="del mod">
          <ac:chgData name="齊藤 悠希乃_PPC" userId="c7d328bf-a553-4802-afc0-c717eac907af" providerId="ADAL" clId="{735A5686-BF10-466A-8765-4AC71C8E2229}" dt="2024-04-23T02:32:55.819" v="97" actId="478"/>
          <ac:spMkLst>
            <pc:docMk/>
            <pc:sldMk cId="964186794" sldId="256"/>
            <ac:spMk id="6" creationId="{0071032D-F46F-38E2-EDD1-C38E01874E1D}"/>
          </ac:spMkLst>
        </pc:spChg>
        <pc:spChg chg="del mod">
          <ac:chgData name="齊藤 悠希乃_PPC" userId="c7d328bf-a553-4802-afc0-c717eac907af" providerId="ADAL" clId="{735A5686-BF10-466A-8765-4AC71C8E2229}" dt="2024-04-23T02:32:58.474" v="99" actId="478"/>
          <ac:spMkLst>
            <pc:docMk/>
            <pc:sldMk cId="964186794" sldId="256"/>
            <ac:spMk id="7" creationId="{55361125-541B-7BDC-6A07-A4CB52AACA01}"/>
          </ac:spMkLst>
        </pc:spChg>
        <pc:spChg chg="add mod topLvl">
          <ac:chgData name="齊藤 悠希乃_PPC" userId="c7d328bf-a553-4802-afc0-c717eac907af" providerId="ADAL" clId="{735A5686-BF10-466A-8765-4AC71C8E2229}" dt="2024-04-23T02:32:24.604" v="75" actId="165"/>
          <ac:spMkLst>
            <pc:docMk/>
            <pc:sldMk cId="964186794" sldId="256"/>
            <ac:spMk id="8" creationId="{72CA614F-9FD7-B02A-389C-6E020DCC1BE5}"/>
          </ac:spMkLst>
        </pc:spChg>
        <pc:spChg chg="mod ord">
          <ac:chgData name="齊藤 悠希乃_PPC" userId="c7d328bf-a553-4802-afc0-c717eac907af" providerId="ADAL" clId="{735A5686-BF10-466A-8765-4AC71C8E2229}" dt="2024-04-23T02:32:51.108" v="96" actId="1036"/>
          <ac:spMkLst>
            <pc:docMk/>
            <pc:sldMk cId="964186794" sldId="256"/>
            <ac:spMk id="9" creationId="{EE727DBF-9997-7699-8FFB-A5A5F3CFF96E}"/>
          </ac:spMkLst>
        </pc:spChg>
        <pc:spChg chg="del mod">
          <ac:chgData name="齊藤 悠希乃_PPC" userId="c7d328bf-a553-4802-afc0-c717eac907af" providerId="ADAL" clId="{735A5686-BF10-466A-8765-4AC71C8E2229}" dt="2024-04-23T02:32:58.474" v="99" actId="478"/>
          <ac:spMkLst>
            <pc:docMk/>
            <pc:sldMk cId="964186794" sldId="256"/>
            <ac:spMk id="10" creationId="{16832C80-E111-734E-B060-9DAA2FDDB5FE}"/>
          </ac:spMkLst>
        </pc:spChg>
        <pc:spChg chg="del mod">
          <ac:chgData name="齊藤 悠希乃_PPC" userId="c7d328bf-a553-4802-afc0-c717eac907af" providerId="ADAL" clId="{735A5686-BF10-466A-8765-4AC71C8E2229}" dt="2024-04-23T02:32:58.474" v="99" actId="478"/>
          <ac:spMkLst>
            <pc:docMk/>
            <pc:sldMk cId="964186794" sldId="256"/>
            <ac:spMk id="11" creationId="{223C9334-2C24-D252-221E-D759D770C160}"/>
          </ac:spMkLst>
        </pc:spChg>
        <pc:spChg chg="add mod topLvl">
          <ac:chgData name="齊藤 悠希乃_PPC" userId="c7d328bf-a553-4802-afc0-c717eac907af" providerId="ADAL" clId="{735A5686-BF10-466A-8765-4AC71C8E2229}" dt="2024-04-23T02:32:35.553" v="81" actId="404"/>
          <ac:spMkLst>
            <pc:docMk/>
            <pc:sldMk cId="964186794" sldId="256"/>
            <ac:spMk id="12" creationId="{149E5B55-EFEF-4308-5A7B-744A17FA668C}"/>
          </ac:spMkLst>
        </pc:spChg>
        <pc:spChg chg="add mod">
          <ac:chgData name="齊藤 悠希乃_PPC" userId="c7d328bf-a553-4802-afc0-c717eac907af" providerId="ADAL" clId="{735A5686-BF10-466A-8765-4AC71C8E2229}" dt="2024-04-23T02:33:29.870" v="181" actId="1037"/>
          <ac:spMkLst>
            <pc:docMk/>
            <pc:sldMk cId="964186794" sldId="256"/>
            <ac:spMk id="14" creationId="{AFAC2A22-29D7-8CBE-7257-7E0D5288E4BF}"/>
          </ac:spMkLst>
        </pc:spChg>
        <pc:spChg chg="add mod">
          <ac:chgData name="齊藤 悠希乃_PPC" userId="c7d328bf-a553-4802-afc0-c717eac907af" providerId="ADAL" clId="{735A5686-BF10-466A-8765-4AC71C8E2229}" dt="2024-04-23T02:33:24.868" v="180" actId="1036"/>
          <ac:spMkLst>
            <pc:docMk/>
            <pc:sldMk cId="964186794" sldId="256"/>
            <ac:spMk id="15" creationId="{AF79FC27-2BD8-49B7-9A84-FF28A05061D6}"/>
          </ac:spMkLst>
        </pc:spChg>
        <pc:spChg chg="add mod">
          <ac:chgData name="齊藤 悠希乃_PPC" userId="c7d328bf-a553-4802-afc0-c717eac907af" providerId="ADAL" clId="{735A5686-BF10-466A-8765-4AC71C8E2229}" dt="2024-04-23T02:33:11.227" v="140" actId="1036"/>
          <ac:spMkLst>
            <pc:docMk/>
            <pc:sldMk cId="964186794" sldId="256"/>
            <ac:spMk id="16" creationId="{22410B56-8766-61C0-141D-1D8D7FF51FBC}"/>
          </ac:spMkLst>
        </pc:spChg>
        <pc:grpChg chg="add del mod">
          <ac:chgData name="齊藤 悠希乃_PPC" userId="c7d328bf-a553-4802-afc0-c717eac907af" providerId="ADAL" clId="{735A5686-BF10-466A-8765-4AC71C8E2229}" dt="2024-04-23T02:32:24.604" v="75" actId="165"/>
          <ac:grpSpMkLst>
            <pc:docMk/>
            <pc:sldMk cId="964186794" sldId="256"/>
            <ac:grpSpMk id="13" creationId="{EA049B2F-9F73-2949-B62C-0520E220D360}"/>
          </ac:grpSpMkLst>
        </pc:grpChg>
      </pc:sldChg>
    </pc:docChg>
  </pc:docChgLst>
  <pc:docChgLst>
    <pc:chgData name="渡邊 ルリ" userId="1b137f66-0756-4d20-aeed-6717b6af828a" providerId="ADAL" clId="{6FA4C55A-D230-41C4-9EDF-D836ACEDB049}"/>
    <pc:docChg chg="custSel modSld">
      <pc:chgData name="渡邊 ルリ" userId="1b137f66-0756-4d20-aeed-6717b6af828a" providerId="ADAL" clId="{6FA4C55A-D230-41C4-9EDF-D836ACEDB049}" dt="2023-03-07T04:52:03.728" v="50" actId="14100"/>
      <pc:docMkLst>
        <pc:docMk/>
      </pc:docMkLst>
      <pc:sldChg chg="addSp delSp modSp mod">
        <pc:chgData name="渡邊 ルリ" userId="1b137f66-0756-4d20-aeed-6717b6af828a" providerId="ADAL" clId="{6FA4C55A-D230-41C4-9EDF-D836ACEDB049}" dt="2023-03-07T04:52:03.728" v="50" actId="14100"/>
        <pc:sldMkLst>
          <pc:docMk/>
          <pc:sldMk cId="964186794" sldId="256"/>
        </pc:sldMkLst>
        <pc:spChg chg="add mod">
          <ac:chgData name="渡邊 ルリ" userId="1b137f66-0756-4d20-aeed-6717b6af828a" providerId="ADAL" clId="{6FA4C55A-D230-41C4-9EDF-D836ACEDB049}" dt="2023-03-07T04:46:08.510" v="36" actId="404"/>
          <ac:spMkLst>
            <pc:docMk/>
            <pc:sldMk cId="964186794" sldId="256"/>
            <ac:spMk id="2" creationId="{A21135DD-8F9A-5856-3BA3-E51ECB5ECCFD}"/>
          </ac:spMkLst>
        </pc:spChg>
        <pc:spChg chg="mod">
          <ac:chgData name="渡邊 ルリ" userId="1b137f66-0756-4d20-aeed-6717b6af828a" providerId="ADAL" clId="{6FA4C55A-D230-41C4-9EDF-D836ACEDB049}" dt="2023-03-07T04:42:13.752" v="1" actId="255"/>
          <ac:spMkLst>
            <pc:docMk/>
            <pc:sldMk cId="964186794" sldId="256"/>
            <ac:spMk id="4" creationId="{F58CA945-271C-8AAD-054F-AB6FF23E7668}"/>
          </ac:spMkLst>
        </pc:spChg>
        <pc:spChg chg="mod">
          <ac:chgData name="渡邊 ルリ" userId="1b137f66-0756-4d20-aeed-6717b6af828a" providerId="ADAL" clId="{6FA4C55A-D230-41C4-9EDF-D836ACEDB049}" dt="2023-03-07T04:46:30.606" v="43" actId="20577"/>
          <ac:spMkLst>
            <pc:docMk/>
            <pc:sldMk cId="964186794" sldId="256"/>
            <ac:spMk id="5" creationId="{83E4304A-594C-3781-9845-607596581EE1}"/>
          </ac:spMkLst>
        </pc:spChg>
        <pc:spChg chg="mod">
          <ac:chgData name="渡邊 ルリ" userId="1b137f66-0756-4d20-aeed-6717b6af828a" providerId="ADAL" clId="{6FA4C55A-D230-41C4-9EDF-D836ACEDB049}" dt="2023-03-07T04:51:51.358" v="49"/>
          <ac:spMkLst>
            <pc:docMk/>
            <pc:sldMk cId="964186794" sldId="256"/>
            <ac:spMk id="6" creationId="{0071032D-F46F-38E2-EDD1-C38E01874E1D}"/>
          </ac:spMkLst>
        </pc:spChg>
        <pc:spChg chg="mod">
          <ac:chgData name="渡邊 ルリ" userId="1b137f66-0756-4d20-aeed-6717b6af828a" providerId="ADAL" clId="{6FA4C55A-D230-41C4-9EDF-D836ACEDB049}" dt="2023-03-07T04:45:49.059" v="32" actId="21"/>
          <ac:spMkLst>
            <pc:docMk/>
            <pc:sldMk cId="964186794" sldId="256"/>
            <ac:spMk id="7" creationId="{55361125-541B-7BDC-6A07-A4CB52AACA01}"/>
          </ac:spMkLst>
        </pc:spChg>
        <pc:spChg chg="add mod">
          <ac:chgData name="渡邊 ルリ" userId="1b137f66-0756-4d20-aeed-6717b6af828a" providerId="ADAL" clId="{6FA4C55A-D230-41C4-9EDF-D836ACEDB049}" dt="2023-03-07T04:52:03.728" v="50" actId="14100"/>
          <ac:spMkLst>
            <pc:docMk/>
            <pc:sldMk cId="964186794" sldId="256"/>
            <ac:spMk id="9" creationId="{EE727DBF-9997-7699-8FFB-A5A5F3CFF96E}"/>
          </ac:spMkLst>
        </pc:spChg>
        <pc:spChg chg="add mod">
          <ac:chgData name="渡邊 ルリ" userId="1b137f66-0756-4d20-aeed-6717b6af828a" providerId="ADAL" clId="{6FA4C55A-D230-41C4-9EDF-D836ACEDB049}" dt="2023-03-07T04:46:50.270" v="45" actId="1076"/>
          <ac:spMkLst>
            <pc:docMk/>
            <pc:sldMk cId="964186794" sldId="256"/>
            <ac:spMk id="10" creationId="{16832C80-E111-734E-B060-9DAA2FDDB5FE}"/>
          </ac:spMkLst>
        </pc:spChg>
        <pc:spChg chg="add mod">
          <ac:chgData name="渡邊 ルリ" userId="1b137f66-0756-4d20-aeed-6717b6af828a" providerId="ADAL" clId="{6FA4C55A-D230-41C4-9EDF-D836ACEDB049}" dt="2023-03-07T04:47:12.202" v="48" actId="1036"/>
          <ac:spMkLst>
            <pc:docMk/>
            <pc:sldMk cId="964186794" sldId="256"/>
            <ac:spMk id="11" creationId="{223C9334-2C24-D252-221E-D759D770C160}"/>
          </ac:spMkLst>
        </pc:spChg>
        <pc:cxnChg chg="add del mod">
          <ac:chgData name="渡邊 ルリ" userId="1b137f66-0756-4d20-aeed-6717b6af828a" providerId="ADAL" clId="{6FA4C55A-D230-41C4-9EDF-D836ACEDB049}" dt="2023-03-07T04:45:21.020" v="28" actId="478"/>
          <ac:cxnSpMkLst>
            <pc:docMk/>
            <pc:sldMk cId="964186794" sldId="256"/>
            <ac:cxnSpMk id="8" creationId="{C9C7F546-ADA4-0A35-51B5-1B08BA8B0C88}"/>
          </ac:cxnSpMkLst>
        </pc:cxnChg>
      </pc:sldChg>
    </pc:docChg>
  </pc:docChgLst>
  <pc:docChgLst>
    <pc:chgData name="大渕 祥子" userId="7c29c4fb-73ba-4b0d-88c4-78dfefdabbb0" providerId="ADAL" clId="{01311DF9-697B-4CAF-8B30-EAC69EC32969}"/>
    <pc:docChg chg="modSld">
      <pc:chgData name="大渕 祥子" userId="7c29c4fb-73ba-4b0d-88c4-78dfefdabbb0" providerId="ADAL" clId="{01311DF9-697B-4CAF-8B30-EAC69EC32969}" dt="2022-07-27T06:32:51.178" v="86" actId="14100"/>
      <pc:docMkLst>
        <pc:docMk/>
      </pc:docMkLst>
      <pc:sldChg chg="modSp mod">
        <pc:chgData name="大渕 祥子" userId="7c29c4fb-73ba-4b0d-88c4-78dfefdabbb0" providerId="ADAL" clId="{01311DF9-697B-4CAF-8B30-EAC69EC32969}" dt="2022-07-27T06:32:51.178" v="86" actId="14100"/>
        <pc:sldMkLst>
          <pc:docMk/>
          <pc:sldMk cId="964186794" sldId="256"/>
        </pc:sldMkLst>
        <pc:spChg chg="mod">
          <ac:chgData name="大渕 祥子" userId="7c29c4fb-73ba-4b0d-88c4-78dfefdabbb0" providerId="ADAL" clId="{01311DF9-697B-4CAF-8B30-EAC69EC32969}" dt="2022-07-27T06:27:42.187" v="50" actId="14100"/>
          <ac:spMkLst>
            <pc:docMk/>
            <pc:sldMk cId="964186794" sldId="256"/>
            <ac:spMk id="4" creationId="{F58CA945-271C-8AAD-054F-AB6FF23E7668}"/>
          </ac:spMkLst>
        </pc:spChg>
        <pc:spChg chg="mod">
          <ac:chgData name="大渕 祥子" userId="7c29c4fb-73ba-4b0d-88c4-78dfefdabbb0" providerId="ADAL" clId="{01311DF9-697B-4CAF-8B30-EAC69EC32969}" dt="2022-07-27T06:32:51.178" v="86" actId="14100"/>
          <ac:spMkLst>
            <pc:docMk/>
            <pc:sldMk cId="964186794" sldId="256"/>
            <ac:spMk id="5" creationId="{83E4304A-594C-3781-9845-607596581EE1}"/>
          </ac:spMkLst>
        </pc:spChg>
        <pc:spChg chg="mod">
          <ac:chgData name="大渕 祥子" userId="7c29c4fb-73ba-4b0d-88c4-78dfefdabbb0" providerId="ADAL" clId="{01311DF9-697B-4CAF-8B30-EAC69EC32969}" dt="2022-07-27T06:27:57.511" v="53" actId="14100"/>
          <ac:spMkLst>
            <pc:docMk/>
            <pc:sldMk cId="964186794" sldId="256"/>
            <ac:spMk id="6" creationId="{0071032D-F46F-38E2-EDD1-C38E01874E1D}"/>
          </ac:spMkLst>
        </pc:spChg>
        <pc:spChg chg="mod">
          <ac:chgData name="大渕 祥子" userId="7c29c4fb-73ba-4b0d-88c4-78dfefdabbb0" providerId="ADAL" clId="{01311DF9-697B-4CAF-8B30-EAC69EC32969}" dt="2022-07-27T06:29:44.718" v="84" actId="20577"/>
          <ac:spMkLst>
            <pc:docMk/>
            <pc:sldMk cId="964186794" sldId="256"/>
            <ac:spMk id="7" creationId="{55361125-541B-7BDC-6A07-A4CB52AACA01}"/>
          </ac:spMkLst>
        </pc:spChg>
      </pc:sldChg>
    </pc:docChg>
  </pc:docChgLst>
  <pc:docChgLst>
    <pc:chgData name="大渕 祥子" userId="7c29c4fb-73ba-4b0d-88c4-78dfefdabbb0" providerId="ADAL" clId="{ECF669FD-8D4E-41E4-B2CE-CF625A4455B3}"/>
    <pc:docChg chg="modSld">
      <pc:chgData name="大渕 祥子" userId="7c29c4fb-73ba-4b0d-88c4-78dfefdabbb0" providerId="ADAL" clId="{ECF669FD-8D4E-41E4-B2CE-CF625A4455B3}" dt="2022-06-07T07:19:05.878" v="106" actId="255"/>
      <pc:docMkLst>
        <pc:docMk/>
      </pc:docMkLst>
      <pc:sldChg chg="addSp modSp mod">
        <pc:chgData name="大渕 祥子" userId="7c29c4fb-73ba-4b0d-88c4-78dfefdabbb0" providerId="ADAL" clId="{ECF669FD-8D4E-41E4-B2CE-CF625A4455B3}" dt="2022-06-07T07:19:05.878" v="106" actId="255"/>
        <pc:sldMkLst>
          <pc:docMk/>
          <pc:sldMk cId="964186794" sldId="256"/>
        </pc:sldMkLst>
        <pc:spChg chg="mod">
          <ac:chgData name="大渕 祥子" userId="7c29c4fb-73ba-4b0d-88c4-78dfefdabbb0" providerId="ADAL" clId="{ECF669FD-8D4E-41E4-B2CE-CF625A4455B3}" dt="2022-06-07T07:19:05.878" v="106" actId="255"/>
          <ac:spMkLst>
            <pc:docMk/>
            <pc:sldMk cId="964186794" sldId="256"/>
            <ac:spMk id="4" creationId="{F58CA945-271C-8AAD-054F-AB6FF23E7668}"/>
          </ac:spMkLst>
        </pc:spChg>
        <pc:spChg chg="mod">
          <ac:chgData name="大渕 祥子" userId="7c29c4fb-73ba-4b0d-88c4-78dfefdabbb0" providerId="ADAL" clId="{ECF669FD-8D4E-41E4-B2CE-CF625A4455B3}" dt="2022-06-07T07:17:54.668" v="79" actId="20577"/>
          <ac:spMkLst>
            <pc:docMk/>
            <pc:sldMk cId="964186794" sldId="256"/>
            <ac:spMk id="5" creationId="{83E4304A-594C-3781-9845-607596581EE1}"/>
          </ac:spMkLst>
        </pc:spChg>
        <pc:spChg chg="mod">
          <ac:chgData name="大渕 祥子" userId="7c29c4fb-73ba-4b0d-88c4-78dfefdabbb0" providerId="ADAL" clId="{ECF669FD-8D4E-41E4-B2CE-CF625A4455B3}" dt="2022-06-07T07:13:45.810" v="29" actId="14100"/>
          <ac:spMkLst>
            <pc:docMk/>
            <pc:sldMk cId="964186794" sldId="256"/>
            <ac:spMk id="6" creationId="{0071032D-F46F-38E2-EDD1-C38E01874E1D}"/>
          </ac:spMkLst>
        </pc:spChg>
        <pc:spChg chg="add mod">
          <ac:chgData name="大渕 祥子" userId="7c29c4fb-73ba-4b0d-88c4-78dfefdabbb0" providerId="ADAL" clId="{ECF669FD-8D4E-41E4-B2CE-CF625A4455B3}" dt="2022-06-07T07:15:37.258" v="49" actId="20577"/>
          <ac:spMkLst>
            <pc:docMk/>
            <pc:sldMk cId="964186794" sldId="256"/>
            <ac:spMk id="7" creationId="{55361125-541B-7BDC-6A07-A4CB52AACA01}"/>
          </ac:spMkLst>
        </pc:spChg>
      </pc:sldChg>
    </pc:docChg>
  </pc:docChgLst>
  <pc:docChgLst>
    <pc:chgData name="大渕 祥子" userId="7c29c4fb-73ba-4b0d-88c4-78dfefdabbb0" providerId="ADAL" clId="{88608D6E-97DA-4C24-AD1A-D291FAB24B0E}"/>
    <pc:docChg chg="modSld">
      <pc:chgData name="大渕 祥子" userId="7c29c4fb-73ba-4b0d-88c4-78dfefdabbb0" providerId="ADAL" clId="{88608D6E-97DA-4C24-AD1A-D291FAB24B0E}" dt="2022-06-22T02:12:32.411" v="58" actId="207"/>
      <pc:docMkLst>
        <pc:docMk/>
      </pc:docMkLst>
      <pc:sldChg chg="modSp mod">
        <pc:chgData name="大渕 祥子" userId="7c29c4fb-73ba-4b0d-88c4-78dfefdabbb0" providerId="ADAL" clId="{88608D6E-97DA-4C24-AD1A-D291FAB24B0E}" dt="2022-06-22T02:12:32.411" v="58" actId="207"/>
        <pc:sldMkLst>
          <pc:docMk/>
          <pc:sldMk cId="964186794" sldId="256"/>
        </pc:sldMkLst>
        <pc:spChg chg="mod">
          <ac:chgData name="大渕 祥子" userId="7c29c4fb-73ba-4b0d-88c4-78dfefdabbb0" providerId="ADAL" clId="{88608D6E-97DA-4C24-AD1A-D291FAB24B0E}" dt="2022-06-22T02:12:32.411" v="58" actId="207"/>
          <ac:spMkLst>
            <pc:docMk/>
            <pc:sldMk cId="964186794" sldId="256"/>
            <ac:spMk id="4" creationId="{F58CA945-271C-8AAD-054F-AB6FF23E766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8248329"/>
            <a:ext cx="21419979" cy="17546649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26471644"/>
            <a:ext cx="18899981" cy="12168318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8768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995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2683331"/>
            <a:ext cx="5433745" cy="4271162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2683331"/>
            <a:ext cx="15986234" cy="4271162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926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1144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12565002"/>
            <a:ext cx="21734978" cy="20964976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33728315"/>
            <a:ext cx="21734978" cy="11024985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5880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13416653"/>
            <a:ext cx="10709989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13416653"/>
            <a:ext cx="10709989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8461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2683342"/>
            <a:ext cx="21734978" cy="974166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12354992"/>
            <a:ext cx="10660769" cy="6054990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8409982"/>
            <a:ext cx="10660769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12354992"/>
            <a:ext cx="10713272" cy="6054990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8409982"/>
            <a:ext cx="10713272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692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8921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4467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3359997"/>
            <a:ext cx="8127648" cy="11759988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7256671"/>
            <a:ext cx="12757487" cy="35816631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5119985"/>
            <a:ext cx="8127648" cy="28011643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5746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3359997"/>
            <a:ext cx="8127648" cy="11759988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7256671"/>
            <a:ext cx="12757487" cy="35816631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5119985"/>
            <a:ext cx="8127648" cy="28011643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302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2683342"/>
            <a:ext cx="21734978" cy="97416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13416653"/>
            <a:ext cx="21734978" cy="31978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46713298"/>
            <a:ext cx="5669994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8E128-AFDF-4ECD-91E1-91D8F153D406}" type="datetimeFigureOut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46713298"/>
            <a:ext cx="8504992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46713298"/>
            <a:ext cx="5669994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1940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kumimoji="1"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kumimoji="1"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72089BF-8FEE-D537-F96E-FB25875BE6A9}"/>
              </a:ext>
            </a:extLst>
          </p:cNvPr>
          <p:cNvSpPr/>
          <p:nvPr/>
        </p:nvSpPr>
        <p:spPr>
          <a:xfrm>
            <a:off x="0" y="0"/>
            <a:ext cx="5599994" cy="55999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0" dirty="0">
                <a:solidFill>
                  <a:schemeClr val="tx1"/>
                </a:solidFill>
              </a:rPr>
              <a:t>Presentation</a:t>
            </a:r>
          </a:p>
          <a:p>
            <a:pPr algn="ctr"/>
            <a:r>
              <a:rPr kumimoji="1" lang="en-US" altLang="ja-JP" sz="8000" dirty="0">
                <a:solidFill>
                  <a:schemeClr val="tx1"/>
                </a:solidFill>
              </a:rPr>
              <a:t>No.</a:t>
            </a:r>
            <a:endParaRPr kumimoji="1" lang="ja-JP" altLang="en-US" sz="8000" dirty="0">
              <a:solidFill>
                <a:srgbClr val="FF0000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2CA614F-9FD7-B02A-389C-6E020DCC1BE5}"/>
              </a:ext>
            </a:extLst>
          </p:cNvPr>
          <p:cNvSpPr/>
          <p:nvPr/>
        </p:nvSpPr>
        <p:spPr>
          <a:xfrm>
            <a:off x="1" y="5599994"/>
            <a:ext cx="25199974" cy="4479995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428" dirty="0">
              <a:solidFill>
                <a:schemeClr val="tx1"/>
              </a:solidFill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49E5B55-EFEF-4308-5A7B-744A17FA668C}"/>
              </a:ext>
            </a:extLst>
          </p:cNvPr>
          <p:cNvSpPr/>
          <p:nvPr/>
        </p:nvSpPr>
        <p:spPr>
          <a:xfrm>
            <a:off x="5599995" y="0"/>
            <a:ext cx="19599980" cy="55999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600" dirty="0">
                <a:solidFill>
                  <a:schemeClr val="tx1"/>
                </a:solidFill>
              </a:rPr>
              <a:t>Title</a:t>
            </a:r>
            <a:r>
              <a:rPr kumimoji="1" lang="ja-JP" altLang="en-US" sz="9600" dirty="0">
                <a:solidFill>
                  <a:schemeClr val="tx1"/>
                </a:solidFill>
              </a:rPr>
              <a:t>・</a:t>
            </a:r>
            <a:r>
              <a:rPr kumimoji="1" lang="en-US" altLang="ja-JP" sz="9600" dirty="0">
                <a:solidFill>
                  <a:schemeClr val="tx1"/>
                </a:solidFill>
              </a:rPr>
              <a:t>Name</a:t>
            </a:r>
            <a:r>
              <a:rPr kumimoji="1" lang="ja-JP" altLang="en-US" sz="9600" dirty="0">
                <a:solidFill>
                  <a:schemeClr val="tx1"/>
                </a:solidFill>
              </a:rPr>
              <a:t>・</a:t>
            </a:r>
            <a:r>
              <a:rPr kumimoji="1" lang="en-US" altLang="ja-JP" sz="9600" dirty="0">
                <a:solidFill>
                  <a:schemeClr val="tx1"/>
                </a:solidFill>
              </a:rPr>
              <a:t> </a:t>
            </a:r>
            <a:r>
              <a:rPr kumimoji="1" lang="en-US" altLang="ja-JP" sz="9600" dirty="0" err="1">
                <a:solidFill>
                  <a:schemeClr val="tx1"/>
                </a:solidFill>
              </a:rPr>
              <a:t>Affliation</a:t>
            </a:r>
            <a:endParaRPr kumimoji="1" lang="ja-JP" altLang="en-US" sz="9600" dirty="0">
              <a:solidFill>
                <a:schemeClr val="tx1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21135DD-8F9A-5856-3BA3-E51ECB5ECCFD}"/>
              </a:ext>
            </a:extLst>
          </p:cNvPr>
          <p:cNvSpPr txBox="1"/>
          <p:nvPr/>
        </p:nvSpPr>
        <p:spPr>
          <a:xfrm>
            <a:off x="1102163" y="7151470"/>
            <a:ext cx="126869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600" dirty="0"/>
              <a:t>Posted by the Secretariat</a:t>
            </a:r>
            <a:endParaRPr kumimoji="1" lang="ja-JP" altLang="en-US" sz="9600" dirty="0"/>
          </a:p>
        </p:txBody>
      </p:sp>
      <p:sp>
        <p:nvSpPr>
          <p:cNvPr id="9" name="矢印: 上 8">
            <a:extLst>
              <a:ext uri="{FF2B5EF4-FFF2-40B4-BE49-F238E27FC236}">
                <a16:creationId xmlns:a16="http://schemas.microsoft.com/office/drawing/2014/main" id="{EE727DBF-9997-7699-8FFB-A5A5F3CFF96E}"/>
              </a:ext>
            </a:extLst>
          </p:cNvPr>
          <p:cNvSpPr/>
          <p:nvPr/>
        </p:nvSpPr>
        <p:spPr>
          <a:xfrm>
            <a:off x="2799997" y="4838313"/>
            <a:ext cx="793798" cy="234258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AFAC2A22-29D7-8CBE-7257-7E0D5288E4BF}"/>
              </a:ext>
            </a:extLst>
          </p:cNvPr>
          <p:cNvSpPr/>
          <p:nvPr/>
        </p:nvSpPr>
        <p:spPr>
          <a:xfrm>
            <a:off x="18076043" y="46046571"/>
            <a:ext cx="7099754" cy="435337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428" dirty="0">
              <a:solidFill>
                <a:schemeClr val="tx1"/>
              </a:solidFill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AF79FC27-2BD8-49B7-9A84-FF28A05061D6}"/>
              </a:ext>
            </a:extLst>
          </p:cNvPr>
          <p:cNvSpPr txBox="1"/>
          <p:nvPr/>
        </p:nvSpPr>
        <p:spPr>
          <a:xfrm>
            <a:off x="19025357" y="40029428"/>
            <a:ext cx="5325049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8800" dirty="0"/>
              <a:t>COI</a:t>
            </a:r>
          </a:p>
          <a:p>
            <a:pPr algn="ctr"/>
            <a:r>
              <a:rPr kumimoji="1" lang="en-US" altLang="ja-JP" sz="8800" dirty="0"/>
              <a:t>Disclosures</a:t>
            </a:r>
          </a:p>
        </p:txBody>
      </p:sp>
      <p:sp>
        <p:nvSpPr>
          <p:cNvPr id="16" name="矢印: 下 15">
            <a:extLst>
              <a:ext uri="{FF2B5EF4-FFF2-40B4-BE49-F238E27FC236}">
                <a16:creationId xmlns:a16="http://schemas.microsoft.com/office/drawing/2014/main" id="{22410B56-8766-61C0-141D-1D8D7FF51FBC}"/>
              </a:ext>
            </a:extLst>
          </p:cNvPr>
          <p:cNvSpPr/>
          <p:nvPr/>
        </p:nvSpPr>
        <p:spPr>
          <a:xfrm>
            <a:off x="21336191" y="43087329"/>
            <a:ext cx="849086" cy="259657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4186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9C294A47F905D418BAEDEFCA5BD7ECD" ma:contentTypeVersion="13" ma:contentTypeDescription="新しいドキュメントを作成します。" ma:contentTypeScope="" ma:versionID="79ac1b216b77cbf151c5b7bf7e10935e">
  <xsd:schema xmlns:xsd="http://www.w3.org/2001/XMLSchema" xmlns:xs="http://www.w3.org/2001/XMLSchema" xmlns:p="http://schemas.microsoft.com/office/2006/metadata/properties" xmlns:ns2="9e8dd28d-53b3-4bdd-9671-369e02375970" xmlns:ns3="cd33e842-af36-441d-b803-6d3b1b8f6166" targetNamespace="http://schemas.microsoft.com/office/2006/metadata/properties" ma:root="true" ma:fieldsID="4700efbd9a34d9f720aac350cc0e3ba9" ns2:_="" ns3:_="">
    <xsd:import namespace="9e8dd28d-53b3-4bdd-9671-369e02375970"/>
    <xsd:import namespace="cd33e842-af36-441d-b803-6d3b1b8f61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8dd28d-53b3-4bdd-9671-369e023759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c316e14e-9999-407d-84ef-0014872796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3e842-af36-441d-b803-6d3b1b8f6166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19b042b2-927e-4cbe-98c4-e2c5b5129d69}" ma:internalName="TaxCatchAll" ma:showField="CatchAllData" ma:web="cd33e842-af36-441d-b803-6d3b1b8f61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EA2C610-4634-4E59-967E-48CC87649977}"/>
</file>

<file path=customXml/itemProps2.xml><?xml version="1.0" encoding="utf-8"?>
<ds:datastoreItem xmlns:ds="http://schemas.openxmlformats.org/officeDocument/2006/customXml" ds:itemID="{B4F01C80-BE96-4C12-9DE8-8D11BD02571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52</TotalTime>
  <Words>14</Words>
  <Application>Microsoft Office PowerPoint</Application>
  <PresentationFormat>ユーザー設定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大渕 祥子</dc:creator>
  <cp:lastModifiedBy>齊藤 悠希乃_PPC</cp:lastModifiedBy>
  <cp:revision>2</cp:revision>
  <dcterms:created xsi:type="dcterms:W3CDTF">2022-06-06T08:16:31Z</dcterms:created>
  <dcterms:modified xsi:type="dcterms:W3CDTF">2024-04-23T02:34:33Z</dcterms:modified>
</cp:coreProperties>
</file>