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sldIdLst>
    <p:sldId id="256" r:id="rId4"/>
  </p:sldIdLst>
  <p:sldSz cx="2159952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6B7CA-6C85-49D4-82A9-B63168BD487A}" v="2" dt="2023-05-08T09:05:16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2" d="100"/>
          <a:sy n="22" d="100"/>
        </p:scale>
        <p:origin x="49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248329"/>
            <a:ext cx="18359596" cy="17546649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26471644"/>
            <a:ext cx="16199644" cy="12168318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51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19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2683331"/>
            <a:ext cx="4657398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2683331"/>
            <a:ext cx="13702199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7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95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12565002"/>
            <a:ext cx="18629590" cy="20964976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33728315"/>
            <a:ext cx="18629590" cy="11024985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8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13416653"/>
            <a:ext cx="917979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13416653"/>
            <a:ext cx="917979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02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683342"/>
            <a:ext cx="18629590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12354992"/>
            <a:ext cx="9137610" cy="605499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8409982"/>
            <a:ext cx="9137610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12354992"/>
            <a:ext cx="9182611" cy="605499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8409982"/>
            <a:ext cx="9182611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63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47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13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359997"/>
            <a:ext cx="6966409" cy="1175998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7256671"/>
            <a:ext cx="10934760" cy="35816631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119985"/>
            <a:ext cx="6966409" cy="28011643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280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359997"/>
            <a:ext cx="6966409" cy="1175998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7256671"/>
            <a:ext cx="10934760" cy="35816631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119985"/>
            <a:ext cx="6966409" cy="28011643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96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2683342"/>
            <a:ext cx="18629590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13416653"/>
            <a:ext cx="18629590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46713298"/>
            <a:ext cx="485989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46713298"/>
            <a:ext cx="485989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4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kumimoji="1"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0"/>
            <a:ext cx="4799765" cy="47997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64" dirty="0">
                <a:solidFill>
                  <a:schemeClr val="tx1"/>
                </a:solidFill>
              </a:rPr>
              <a:t>演題番号スペース</a:t>
            </a:r>
            <a:endParaRPr kumimoji="1" lang="en-US" altLang="ja-JP" sz="3264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451" dirty="0">
                <a:solidFill>
                  <a:srgbClr val="FF0000"/>
                </a:solidFill>
              </a:rPr>
              <a:t>※</a:t>
            </a:r>
            <a:r>
              <a:rPr kumimoji="1" lang="ja-JP" altLang="en-US" sz="1451" dirty="0">
                <a:solidFill>
                  <a:srgbClr val="FF0000"/>
                </a:solidFill>
              </a:rPr>
              <a:t>入稿時この部分の文字は削除してください。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10285" y="4799765"/>
            <a:ext cx="21599525" cy="456001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836" dirty="0">
                <a:solidFill>
                  <a:schemeClr val="tx1"/>
                </a:solidFill>
              </a:rPr>
              <a:t>発表内容</a:t>
            </a:r>
            <a:endParaRPr kumimoji="1" lang="ja-JP" altLang="en-US" sz="3264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4851681" y="2"/>
            <a:ext cx="16747843" cy="47997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836" dirty="0">
                <a:solidFill>
                  <a:schemeClr val="tx1"/>
                </a:solidFill>
              </a:rPr>
              <a:t>演題名・演者名・所属は</a:t>
            </a:r>
            <a:br>
              <a:rPr kumimoji="1" lang="en-US" altLang="ja-JP" sz="7836" dirty="0">
                <a:solidFill>
                  <a:schemeClr val="tx1"/>
                </a:solidFill>
              </a:rPr>
            </a:br>
            <a:r>
              <a:rPr kumimoji="1" lang="ja-JP" altLang="en-US" sz="7836" dirty="0">
                <a:solidFill>
                  <a:schemeClr val="tx1"/>
                </a:solidFill>
              </a:rPr>
              <a:t>こちらのスペースに掲載する形でデータを作成してください。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361125-541B-7BDC-6A07-A4CB52AACA01}"/>
              </a:ext>
            </a:extLst>
          </p:cNvPr>
          <p:cNvSpPr/>
          <p:nvPr/>
        </p:nvSpPr>
        <p:spPr>
          <a:xfrm>
            <a:off x="13020002" y="45840172"/>
            <a:ext cx="8579522" cy="4559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836" dirty="0">
                <a:solidFill>
                  <a:schemeClr val="tx1"/>
                </a:solidFill>
              </a:rPr>
              <a:t>COI</a:t>
            </a:r>
            <a:r>
              <a:rPr kumimoji="1" lang="ja-JP" altLang="en-US" sz="7836" dirty="0">
                <a:solidFill>
                  <a:schemeClr val="tx1"/>
                </a:solidFill>
              </a:rPr>
              <a:t>開示スペース</a:t>
            </a:r>
            <a:endParaRPr kumimoji="1" lang="ja-JP" altLang="en-US" sz="3264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53FEB5-B369-455A-8B72-BE6A26F7E7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B87AF1-46CE-4416-8136-9F37014AC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98</TotalTime>
  <Words>41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岡田 有史_PPC</cp:lastModifiedBy>
  <cp:revision>3</cp:revision>
  <dcterms:created xsi:type="dcterms:W3CDTF">2022-06-06T08:16:31Z</dcterms:created>
  <dcterms:modified xsi:type="dcterms:W3CDTF">2026-03-02T08:55:01Z</dcterms:modified>
</cp:coreProperties>
</file>