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56" r:id="rId4"/>
  </p:sldIdLst>
  <p:sldSz cx="251999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604DDA-92E2-411B-B0E2-2E9F5EFBA65D}" v="3" dt="2025-10-02T04:52:41.372"/>
    <p1510:client id="{B4D10B64-C4F1-444E-A101-E7E5EC626FB9}" v="3" dt="2025-10-02T04:50:0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6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齊藤 悠希乃_PPC" userId="c7d328bf-a553-4802-afc0-c717eac907af" providerId="ADAL" clId="{3647CC5E-ADB3-4A81-A24D-68124200BEA9}"/>
    <pc:docChg chg="undo custSel modSld">
      <pc:chgData name="齊藤 悠希乃_PPC" userId="c7d328bf-a553-4802-afc0-c717eac907af" providerId="ADAL" clId="{3647CC5E-ADB3-4A81-A24D-68124200BEA9}" dt="2025-10-02T04:53:17.665" v="38" actId="404"/>
      <pc:docMkLst>
        <pc:docMk/>
      </pc:docMkLst>
      <pc:sldChg chg="modSp mod">
        <pc:chgData name="齊藤 悠希乃_PPC" userId="c7d328bf-a553-4802-afc0-c717eac907af" providerId="ADAL" clId="{3647CC5E-ADB3-4A81-A24D-68124200BEA9}" dt="2025-10-02T04:53:17.665" v="38" actId="404"/>
        <pc:sldMkLst>
          <pc:docMk/>
          <pc:sldMk cId="964186794" sldId="256"/>
        </pc:sldMkLst>
        <pc:spChg chg="mod">
          <ac:chgData name="齊藤 悠希乃_PPC" userId="c7d328bf-a553-4802-afc0-c717eac907af" providerId="ADAL" clId="{3647CC5E-ADB3-4A81-A24D-68124200BEA9}" dt="2025-10-02T04:53:17.665" v="38" actId="404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齊藤 悠希乃_PPC" userId="c7d328bf-a553-4802-afc0-c717eac907af" providerId="ADAL" clId="{3647CC5E-ADB3-4A81-A24D-68124200BEA9}" dt="2025-10-02T04:53:02.770" v="24" actId="403"/>
          <ac:spMkLst>
            <pc:docMk/>
            <pc:sldMk cId="964186794" sldId="256"/>
            <ac:spMk id="5" creationId="{83E4304A-594C-3781-9845-607596581EE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06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35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75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32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2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85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30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74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26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25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13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0"/>
            <a:ext cx="5599994" cy="5599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</a:rPr>
              <a:t>演題番号スペース</a:t>
            </a:r>
            <a:endParaRPr kumimoji="1" lang="en-US" altLang="ja-JP" sz="9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2000" dirty="0">
                <a:solidFill>
                  <a:srgbClr val="FF0000"/>
                </a:solidFill>
              </a:rPr>
              <a:t>※</a:t>
            </a:r>
            <a:r>
              <a:rPr kumimoji="1" lang="ja-JP" altLang="en-US" sz="2000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0" y="5599994"/>
            <a:ext cx="25199975" cy="447999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600" dirty="0">
                <a:solidFill>
                  <a:schemeClr val="tx1"/>
                </a:solidFill>
              </a:rPr>
              <a:t>発表内容</a:t>
            </a:r>
            <a:endParaRPr kumimoji="1" lang="en-US" altLang="ja-JP" sz="16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※</a:t>
            </a:r>
            <a:r>
              <a:rPr lang="ja-JP" altLang="en-US" sz="8000" dirty="0">
                <a:solidFill>
                  <a:schemeClr val="tx1"/>
                </a:solidFill>
                <a:latin typeface="Roboto" panose="02000000000000000000" pitchFamily="2" charset="0"/>
              </a:rPr>
              <a:t>発表内容に利益相反自己申告に関する情報を</a:t>
            </a:r>
            <a:endParaRPr lang="en-US" altLang="ja-JP" sz="8000" dirty="0">
              <a:solidFill>
                <a:schemeClr val="tx1"/>
              </a:solidFill>
              <a:latin typeface="Roboto" panose="02000000000000000000" pitchFamily="2" charset="0"/>
            </a:endParaRPr>
          </a:p>
          <a:p>
            <a:pPr algn="ctr"/>
            <a:r>
              <a:rPr lang="ja-JP" altLang="en-US" sz="8000" dirty="0">
                <a:solidFill>
                  <a:srgbClr val="FF0000"/>
                </a:solidFill>
                <a:latin typeface="Roboto" panose="02000000000000000000" pitchFamily="2" charset="0"/>
              </a:rPr>
              <a:t>必ず</a:t>
            </a:r>
            <a:r>
              <a:rPr lang="ja-JP" altLang="en-US" sz="8000" dirty="0">
                <a:solidFill>
                  <a:schemeClr val="tx1"/>
                </a:solidFill>
                <a:latin typeface="Roboto" panose="02000000000000000000" pitchFamily="2" charset="0"/>
              </a:rPr>
              <a:t>開示してください</a:t>
            </a:r>
            <a:r>
              <a:rPr lang="ja-JP" altLang="en-US" sz="7200" dirty="0">
                <a:solidFill>
                  <a:schemeClr val="tx1"/>
                </a:solidFill>
                <a:latin typeface="Roboto" panose="02000000000000000000" pitchFamily="2" charset="0"/>
              </a:rPr>
              <a:t>。</a:t>
            </a:r>
            <a:endParaRPr kumimoji="1" lang="ja-JP" altLang="en-US" sz="7200" dirty="0">
              <a:solidFill>
                <a:schemeClr val="tx1"/>
              </a:solidFill>
            </a:endParaRPr>
          </a:p>
          <a:p>
            <a:pPr algn="ctr"/>
            <a:endParaRPr kumimoji="1" lang="ja-JP" altLang="en-US" sz="3809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599994" y="0"/>
            <a:ext cx="19599981" cy="55999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142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9142" dirty="0">
                <a:solidFill>
                  <a:schemeClr val="tx1"/>
                </a:solidFill>
              </a:rPr>
            </a:br>
            <a:r>
              <a:rPr kumimoji="1" lang="ja-JP" altLang="en-US" sz="9142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3FEB5-B369-455A-8B72-BE6A26F7E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</TotalTime>
  <Words>54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齊藤 悠希乃_PPC</cp:lastModifiedBy>
  <cp:revision>3</cp:revision>
  <dcterms:created xsi:type="dcterms:W3CDTF">2022-06-06T08:16:31Z</dcterms:created>
  <dcterms:modified xsi:type="dcterms:W3CDTF">2025-10-02T04:53:18Z</dcterms:modified>
</cp:coreProperties>
</file>