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</p:sldIdLst>
  <p:sldSz cx="22680613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6B7CA-6C85-49D4-82A9-B63168BD487A}" v="2" dt="2023-05-08T09:05:16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" d="100"/>
          <a:sy n="15" d="100"/>
        </p:scale>
        <p:origin x="263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渡邊 ルリ" userId="1b137f66-0756-4d20-aeed-6717b6af828a" providerId="ADAL" clId="{0696B7CA-6C85-49D4-82A9-B63168BD487A}"/>
    <pc:docChg chg="custSel modSld">
      <pc:chgData name="渡邊 ルリ" userId="1b137f66-0756-4d20-aeed-6717b6af828a" providerId="ADAL" clId="{0696B7CA-6C85-49D4-82A9-B63168BD487A}" dt="2023-05-08T09:10:30.999" v="45" actId="478"/>
      <pc:docMkLst>
        <pc:docMk/>
      </pc:docMkLst>
      <pc:sldChg chg="addSp delSp modSp mod">
        <pc:chgData name="渡邊 ルリ" userId="1b137f66-0756-4d20-aeed-6717b6af828a" providerId="ADAL" clId="{0696B7CA-6C85-49D4-82A9-B63168BD487A}" dt="2023-05-08T09:10:30.999" v="45" actId="478"/>
        <pc:sldMkLst>
          <pc:docMk/>
          <pc:sldMk cId="964186794" sldId="256"/>
        </pc:sldMkLst>
        <pc:spChg chg="mod">
          <ac:chgData name="渡邊 ルリ" userId="1b137f66-0756-4d20-aeed-6717b6af828a" providerId="ADAL" clId="{0696B7CA-6C85-49D4-82A9-B63168BD487A}" dt="2023-05-08T09:09:51.528" v="35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0696B7CA-6C85-49D4-82A9-B63168BD487A}" dt="2023-05-08T09:10:18.946" v="40" actId="1038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0696B7CA-6C85-49D4-82A9-B63168BD487A}" dt="2023-05-08T09:09:36.568" v="3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0696B7CA-6C85-49D4-82A9-B63168BD487A}" dt="2023-05-08T09:10:26.536" v="44" actId="1036"/>
          <ac:spMkLst>
            <pc:docMk/>
            <pc:sldMk cId="964186794" sldId="256"/>
            <ac:spMk id="7" creationId="{55361125-541B-7BDC-6A07-A4CB52AACA01}"/>
          </ac:spMkLst>
        </pc:spChg>
        <pc:picChg chg="add del mod ord">
          <ac:chgData name="渡邊 ルリ" userId="1b137f66-0756-4d20-aeed-6717b6af828a" providerId="ADAL" clId="{0696B7CA-6C85-49D4-82A9-B63168BD487A}" dt="2023-05-08T09:10:30.999" v="45" actId="478"/>
          <ac:picMkLst>
            <pc:docMk/>
            <pc:sldMk cId="964186794" sldId="256"/>
            <ac:picMk id="3" creationId="{DB345BEC-685D-2B2A-CE88-F7AFB9F07949}"/>
          </ac:picMkLst>
        </pc:pic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046" y="8248329"/>
            <a:ext cx="19278521" cy="17546649"/>
          </a:xfrm>
        </p:spPr>
        <p:txBody>
          <a:bodyPr anchor="b"/>
          <a:lstStyle>
            <a:lvl1pPr algn="ctr"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5077" y="26471644"/>
            <a:ext cx="17010460" cy="12168318"/>
          </a:xfrm>
        </p:spPr>
        <p:txBody>
          <a:bodyPr/>
          <a:lstStyle>
            <a:lvl1pPr marL="0" indent="0" algn="ctr">
              <a:buNone/>
              <a:defRPr sz="5953"/>
            </a:lvl1pPr>
            <a:lvl2pPr marL="1134039" indent="0" algn="ctr">
              <a:buNone/>
              <a:defRPr sz="4961"/>
            </a:lvl2pPr>
            <a:lvl3pPr marL="2268078" indent="0" algn="ctr">
              <a:buNone/>
              <a:defRPr sz="4465"/>
            </a:lvl3pPr>
            <a:lvl4pPr marL="3402117" indent="0" algn="ctr">
              <a:buNone/>
              <a:defRPr sz="3969"/>
            </a:lvl4pPr>
            <a:lvl5pPr marL="4536156" indent="0" algn="ctr">
              <a:buNone/>
              <a:defRPr sz="3969"/>
            </a:lvl5pPr>
            <a:lvl6pPr marL="5670194" indent="0" algn="ctr">
              <a:buNone/>
              <a:defRPr sz="3969"/>
            </a:lvl6pPr>
            <a:lvl7pPr marL="6804233" indent="0" algn="ctr">
              <a:buNone/>
              <a:defRPr sz="3969"/>
            </a:lvl7pPr>
            <a:lvl8pPr marL="7938272" indent="0" algn="ctr">
              <a:buNone/>
              <a:defRPr sz="3969"/>
            </a:lvl8pPr>
            <a:lvl9pPr marL="9072311" indent="0" algn="ctr">
              <a:buNone/>
              <a:defRPr sz="39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7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9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30815" y="2683331"/>
            <a:ext cx="4890507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293" y="2683331"/>
            <a:ext cx="1438801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11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41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0" y="12565002"/>
            <a:ext cx="19562029" cy="20964976"/>
          </a:xfrm>
        </p:spPr>
        <p:txBody>
          <a:bodyPr anchor="b"/>
          <a:lstStyle>
            <a:lvl1pPr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7480" y="33728315"/>
            <a:ext cx="19562029" cy="11024985"/>
          </a:xfrm>
        </p:spPr>
        <p:txBody>
          <a:bodyPr/>
          <a:lstStyle>
            <a:lvl1pPr marL="0" indent="0">
              <a:buNone/>
              <a:defRPr sz="5953">
                <a:solidFill>
                  <a:schemeClr val="tx1"/>
                </a:solidFill>
              </a:defRPr>
            </a:lvl1pPr>
            <a:lvl2pPr marL="1134039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268078" indent="0">
              <a:buNone/>
              <a:defRPr sz="4465">
                <a:solidFill>
                  <a:schemeClr val="tx1">
                    <a:tint val="75000"/>
                  </a:schemeClr>
                </a:solidFill>
              </a:defRPr>
            </a:lvl3pPr>
            <a:lvl4pPr marL="3402117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4pPr>
            <a:lvl5pPr marL="4536156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5pPr>
            <a:lvl6pPr marL="5670194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6pPr>
            <a:lvl7pPr marL="6804233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7pPr>
            <a:lvl8pPr marL="7938272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8pPr>
            <a:lvl9pPr marL="9072311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9292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82060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2683342"/>
            <a:ext cx="19562029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249" y="12354992"/>
            <a:ext cx="9594961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249" y="18409982"/>
            <a:ext cx="959496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82061" y="12354992"/>
            <a:ext cx="9642215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82061" y="18409982"/>
            <a:ext cx="9642215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72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215" y="7256671"/>
            <a:ext cx="11482060" cy="35816631"/>
          </a:xfrm>
        </p:spPr>
        <p:txBody>
          <a:bodyPr/>
          <a:lstStyle>
            <a:lvl1pPr>
              <a:defRPr sz="7937"/>
            </a:lvl1pPr>
            <a:lvl2pPr>
              <a:defRPr sz="6945"/>
            </a:lvl2pPr>
            <a:lvl3pPr>
              <a:defRPr sz="5953"/>
            </a:lvl3pPr>
            <a:lvl4pPr>
              <a:defRPr sz="4961"/>
            </a:lvl4pPr>
            <a:lvl5pPr>
              <a:defRPr sz="4961"/>
            </a:lvl5pPr>
            <a:lvl6pPr>
              <a:defRPr sz="4961"/>
            </a:lvl6pPr>
            <a:lvl7pPr>
              <a:defRPr sz="4961"/>
            </a:lvl7pPr>
            <a:lvl8pPr>
              <a:defRPr sz="4961"/>
            </a:lvl8pPr>
            <a:lvl9pPr>
              <a:defRPr sz="496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4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42215" y="7256671"/>
            <a:ext cx="11482060" cy="35816631"/>
          </a:xfrm>
        </p:spPr>
        <p:txBody>
          <a:bodyPr anchor="t"/>
          <a:lstStyle>
            <a:lvl1pPr marL="0" indent="0">
              <a:buNone/>
              <a:defRPr sz="7937"/>
            </a:lvl1pPr>
            <a:lvl2pPr marL="1134039" indent="0">
              <a:buNone/>
              <a:defRPr sz="6945"/>
            </a:lvl2pPr>
            <a:lvl3pPr marL="2268078" indent="0">
              <a:buNone/>
              <a:defRPr sz="5953"/>
            </a:lvl3pPr>
            <a:lvl4pPr marL="3402117" indent="0">
              <a:buNone/>
              <a:defRPr sz="4961"/>
            </a:lvl4pPr>
            <a:lvl5pPr marL="4536156" indent="0">
              <a:buNone/>
              <a:defRPr sz="4961"/>
            </a:lvl5pPr>
            <a:lvl6pPr marL="5670194" indent="0">
              <a:buNone/>
              <a:defRPr sz="4961"/>
            </a:lvl6pPr>
            <a:lvl7pPr marL="6804233" indent="0">
              <a:buNone/>
              <a:defRPr sz="4961"/>
            </a:lvl7pPr>
            <a:lvl8pPr marL="7938272" indent="0">
              <a:buNone/>
              <a:defRPr sz="4961"/>
            </a:lvl8pPr>
            <a:lvl9pPr marL="9072311" indent="0">
              <a:buNone/>
              <a:defRPr sz="496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2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9292" y="2683342"/>
            <a:ext cx="19562029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292" y="13416653"/>
            <a:ext cx="19562029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9292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2953" y="46713298"/>
            <a:ext cx="7654707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8183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268078" rtl="0" eaLnBrk="1" latinLnBrk="0" hangingPunct="1">
        <a:lnSpc>
          <a:spcPct val="90000"/>
        </a:lnSpc>
        <a:spcBef>
          <a:spcPct val="0"/>
        </a:spcBef>
        <a:buNone/>
        <a:defRPr kumimoji="1" sz="109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019" indent="-567019" algn="l" defTabSz="2268078" rtl="0" eaLnBrk="1" latinLnBrk="0" hangingPunct="1">
        <a:lnSpc>
          <a:spcPct val="90000"/>
        </a:lnSpc>
        <a:spcBef>
          <a:spcPts val="2480"/>
        </a:spcBef>
        <a:buFont typeface="Arial" panose="020B0604020202020204" pitchFamily="34" charset="0"/>
        <a:buChar char="•"/>
        <a:defRPr kumimoji="1"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1058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5097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9136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3175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7214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1253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5292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9330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4039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8078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2117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6156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70194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4233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8272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2311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-1"/>
            <a:ext cx="5040000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428" dirty="0">
                <a:solidFill>
                  <a:schemeClr val="tx1"/>
                </a:solidFill>
              </a:rPr>
              <a:t>演題番号スペース</a:t>
            </a:r>
            <a:endParaRPr kumimoji="1" lang="en-US" altLang="ja-JP" sz="3428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524" dirty="0">
                <a:solidFill>
                  <a:srgbClr val="FF0000"/>
                </a:solidFill>
              </a:rPr>
              <a:t>※</a:t>
            </a:r>
            <a:r>
              <a:rPr kumimoji="1" lang="ja-JP" altLang="en-US" sz="1524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10800" y="5039999"/>
            <a:ext cx="22680612" cy="456119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228" dirty="0">
                <a:solidFill>
                  <a:schemeClr val="tx1"/>
                </a:solidFill>
              </a:rPr>
              <a:t>発表内容</a:t>
            </a:r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094514" y="1"/>
            <a:ext cx="17586097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228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8228" dirty="0">
                <a:solidFill>
                  <a:schemeClr val="tx1"/>
                </a:solidFill>
              </a:rPr>
            </a:br>
            <a:r>
              <a:rPr kumimoji="1" lang="ja-JP" altLang="en-US" sz="8228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361125-541B-7BDC-6A07-A4CB52AACA01}"/>
              </a:ext>
            </a:extLst>
          </p:cNvPr>
          <p:cNvSpPr/>
          <p:nvPr/>
        </p:nvSpPr>
        <p:spPr>
          <a:xfrm>
            <a:off x="13671672" y="45902473"/>
            <a:ext cx="9008940" cy="4787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228" dirty="0">
                <a:solidFill>
                  <a:schemeClr val="tx1"/>
                </a:solidFill>
              </a:rPr>
              <a:t>COI</a:t>
            </a:r>
            <a:r>
              <a:rPr kumimoji="1" lang="ja-JP" altLang="en-US" sz="8228" dirty="0">
                <a:solidFill>
                  <a:schemeClr val="tx1"/>
                </a:solidFill>
              </a:rPr>
              <a:t>開示スペース</a:t>
            </a:r>
            <a:endParaRPr kumimoji="1" lang="ja-JP" altLang="en-US" sz="3428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53FEB5-B369-455A-8B72-BE6A26F7E7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94</TotalTime>
  <Words>41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渡邊 ルリ</cp:lastModifiedBy>
  <cp:revision>2</cp:revision>
  <dcterms:created xsi:type="dcterms:W3CDTF">2022-06-06T08:16:31Z</dcterms:created>
  <dcterms:modified xsi:type="dcterms:W3CDTF">2023-05-08T09:10:38Z</dcterms:modified>
</cp:coreProperties>
</file>