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77493-52D9-4EEF-8C0B-DB5892C5FEB0}" v="11" dt="2024-06-10T10:23:54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83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邊 ルリ_PPC" userId="1b137f66-0756-4d20-aeed-6717b6af828a" providerId="ADAL" clId="{382FC7FF-3FB7-4828-A525-83FF7800D194}"/>
    <pc:docChg chg="modSld">
      <pc:chgData name="渡邊 ルリ_PPC" userId="1b137f66-0756-4d20-aeed-6717b6af828a" providerId="ADAL" clId="{382FC7FF-3FB7-4828-A525-83FF7800D194}" dt="2024-04-03T06:30:24.938" v="4" actId="403"/>
      <pc:docMkLst>
        <pc:docMk/>
      </pc:docMkLst>
      <pc:sldChg chg="modSp mod">
        <pc:chgData name="渡邊 ルリ_PPC" userId="1b137f66-0756-4d20-aeed-6717b6af828a" providerId="ADAL" clId="{382FC7FF-3FB7-4828-A525-83FF7800D194}" dt="2024-04-03T06:30:24.938" v="4" actId="403"/>
        <pc:sldMkLst>
          <pc:docMk/>
          <pc:sldMk cId="964186794" sldId="256"/>
        </pc:sldMkLst>
        <pc:spChg chg="mod">
          <ac:chgData name="渡邊 ルリ_PPC" userId="1b137f66-0756-4d20-aeed-6717b6af828a" providerId="ADAL" clId="{382FC7FF-3FB7-4828-A525-83FF7800D194}" dt="2024-04-03T06:30:24.938" v="4" actId="403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  <pc:docChgLst>
    <pc:chgData name="齊藤 悠希乃_PPC" userId="c7d328bf-a553-4802-afc0-c717eac907af" providerId="ADAL" clId="{81BBC92D-9B58-42A1-99CD-8048CE40A099}"/>
    <pc:docChg chg="undo custSel modSld">
      <pc:chgData name="齊藤 悠希乃_PPC" userId="c7d328bf-a553-4802-afc0-c717eac907af" providerId="ADAL" clId="{81BBC92D-9B58-42A1-99CD-8048CE40A099}" dt="2024-04-12T05:06:39.226" v="9" actId="20577"/>
      <pc:docMkLst>
        <pc:docMk/>
      </pc:docMkLst>
      <pc:sldChg chg="modSp mod">
        <pc:chgData name="齊藤 悠希乃_PPC" userId="c7d328bf-a553-4802-afc0-c717eac907af" providerId="ADAL" clId="{81BBC92D-9B58-42A1-99CD-8048CE40A099}" dt="2024-04-12T05:06:39.226" v="9" actId="20577"/>
        <pc:sldMkLst>
          <pc:docMk/>
          <pc:sldMk cId="964186794" sldId="256"/>
        </pc:sldMkLst>
        <pc:spChg chg="mod">
          <ac:chgData name="齊藤 悠希乃_PPC" userId="c7d328bf-a553-4802-afc0-c717eac907af" providerId="ADAL" clId="{81BBC92D-9B58-42A1-99CD-8048CE40A099}" dt="2024-04-12T05:05:58.160" v="5" actId="404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81BBC92D-9B58-42A1-99CD-8048CE40A099}" dt="2024-04-12T05:06:39.226" v="9" actId="20577"/>
          <ac:spMkLst>
            <pc:docMk/>
            <pc:sldMk cId="964186794" sldId="256"/>
            <ac:spMk id="5" creationId="{83E4304A-594C-3781-9845-607596581EE1}"/>
          </ac:spMkLst>
        </pc:spChg>
      </pc:sldChg>
    </pc:docChg>
  </pc:docChgLst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齊藤 悠希乃_PPC" userId="c7d328bf-a553-4802-afc0-c717eac907af" providerId="ADAL" clId="{D5B21D52-2501-491A-B3F1-B2A52E806886}"/>
    <pc:docChg chg="undo custSel modSld">
      <pc:chgData name="齊藤 悠希乃_PPC" userId="c7d328bf-a553-4802-afc0-c717eac907af" providerId="ADAL" clId="{D5B21D52-2501-491A-B3F1-B2A52E806886}" dt="2024-04-02T00:48:46.910" v="42" actId="554"/>
      <pc:docMkLst>
        <pc:docMk/>
      </pc:docMkLst>
      <pc:sldChg chg="addSp modSp mod">
        <pc:chgData name="齊藤 悠希乃_PPC" userId="c7d328bf-a553-4802-afc0-c717eac907af" providerId="ADAL" clId="{D5B21D52-2501-491A-B3F1-B2A52E806886}" dt="2024-04-02T00:48:46.910" v="42" actId="554"/>
        <pc:sldMkLst>
          <pc:docMk/>
          <pc:sldMk cId="964186794" sldId="256"/>
        </pc:sldMkLst>
        <pc:spChg chg="add mod">
          <ac:chgData name="齊藤 悠希乃_PPC" userId="c7d328bf-a553-4802-afc0-c717eac907af" providerId="ADAL" clId="{D5B21D52-2501-491A-B3F1-B2A52E806886}" dt="2024-04-02T00:48:40.219" v="40" actId="553"/>
          <ac:spMkLst>
            <pc:docMk/>
            <pc:sldMk cId="964186794" sldId="256"/>
            <ac:spMk id="2" creationId="{CE9B0841-97A8-23DB-9C1B-BED42AC53359}"/>
          </ac:spMkLst>
        </pc:spChg>
        <pc:spChg chg="mod">
          <ac:chgData name="齊藤 悠希乃_PPC" userId="c7d328bf-a553-4802-afc0-c717eac907af" providerId="ADAL" clId="{D5B21D52-2501-491A-B3F1-B2A52E806886}" dt="2024-04-02T00:48:46.910" v="42" actId="554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D5B21D52-2501-491A-B3F1-B2A52E806886}" dt="2024-04-02T00:48:34.434" v="38" actId="555"/>
          <ac:spMkLst>
            <pc:docMk/>
            <pc:sldMk cId="964186794" sldId="256"/>
            <ac:spMk id="5" creationId="{83E4304A-594C-3781-9845-607596581EE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齊藤 悠希乃_PPC" userId="c7d328bf-a553-4802-afc0-c717eac907af" providerId="ADAL" clId="{EA313538-F0B2-4B8A-85A9-F184F2CEDD14}"/>
    <pc:docChg chg="undo custSel modSld modMainMaster">
      <pc:chgData name="齊藤 悠希乃_PPC" userId="c7d328bf-a553-4802-afc0-c717eac907af" providerId="ADAL" clId="{EA313538-F0B2-4B8A-85A9-F184F2CEDD14}" dt="2024-04-01T02:34:05.381" v="44" actId="478"/>
      <pc:docMkLst>
        <pc:docMk/>
      </pc:docMkLst>
      <pc:sldChg chg="delSp modSp mod">
        <pc:chgData name="齊藤 悠希乃_PPC" userId="c7d328bf-a553-4802-afc0-c717eac907af" providerId="ADAL" clId="{EA313538-F0B2-4B8A-85A9-F184F2CEDD14}" dt="2024-04-01T02:34:05.381" v="44" actId="478"/>
        <pc:sldMkLst>
          <pc:docMk/>
          <pc:sldMk cId="964186794" sldId="256"/>
        </pc:sldMkLst>
        <pc:spChg chg="mod ord">
          <ac:chgData name="齊藤 悠希乃_PPC" userId="c7d328bf-a553-4802-afc0-c717eac907af" providerId="ADAL" clId="{EA313538-F0B2-4B8A-85A9-F184F2CEDD14}" dt="2024-04-01T02:33:55.313" v="42" actId="554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EA313538-F0B2-4B8A-85A9-F184F2CEDD14}" dt="2024-04-01T02:33:50.257" v="41" actId="12789"/>
          <ac:spMkLst>
            <pc:docMk/>
            <pc:sldMk cId="964186794" sldId="256"/>
            <ac:spMk id="5" creationId="{83E4304A-594C-3781-9845-607596581EE1}"/>
          </ac:spMkLst>
        </pc:spChg>
        <pc:spChg chg="del mod ord">
          <ac:chgData name="齊藤 悠希乃_PPC" userId="c7d328bf-a553-4802-afc0-c717eac907af" providerId="ADAL" clId="{EA313538-F0B2-4B8A-85A9-F184F2CEDD14}" dt="2024-04-01T02:34:04.022" v="43" actId="478"/>
          <ac:spMkLst>
            <pc:docMk/>
            <pc:sldMk cId="964186794" sldId="256"/>
            <ac:spMk id="6" creationId="{0071032D-F46F-38E2-EDD1-C38E01874E1D}"/>
          </ac:spMkLst>
        </pc:spChg>
        <pc:spChg chg="del mod">
          <ac:chgData name="齊藤 悠希乃_PPC" userId="c7d328bf-a553-4802-afc0-c717eac907af" providerId="ADAL" clId="{EA313538-F0B2-4B8A-85A9-F184F2CEDD14}" dt="2024-04-01T02:34:05.381" v="44" actId="478"/>
          <ac:spMkLst>
            <pc:docMk/>
            <pc:sldMk cId="964186794" sldId="256"/>
            <ac:spMk id="7" creationId="{55361125-541B-7BDC-6A07-A4CB52AACA01}"/>
          </ac:spMkLst>
        </pc:spChg>
      </pc:sldChg>
      <pc:sldMasterChg chg="modSp modSldLayout">
        <pc:chgData name="齊藤 悠希乃_PPC" userId="c7d328bf-a553-4802-afc0-c717eac907af" providerId="ADAL" clId="{EA313538-F0B2-4B8A-85A9-F184F2CEDD14}" dt="2024-04-01T02:27:55.536" v="29"/>
        <pc:sldMasterMkLst>
          <pc:docMk/>
          <pc:sldMasterMk cId="3190537697" sldId="2147483708"/>
        </pc:sldMasterMkLst>
        <pc:spChg chg="mod">
          <ac:chgData name="齊藤 悠希乃_PPC" userId="c7d328bf-a553-4802-afc0-c717eac907af" providerId="ADAL" clId="{EA313538-F0B2-4B8A-85A9-F184F2CEDD14}" dt="2024-04-01T02:27:55.536" v="29"/>
          <ac:spMkLst>
            <pc:docMk/>
            <pc:sldMasterMk cId="3190537697" sldId="2147483708"/>
            <ac:spMk id="2" creationId="{00000000-0000-0000-0000-000000000000}"/>
          </ac:spMkLst>
        </pc:spChg>
        <pc:spChg chg="mod">
          <ac:chgData name="齊藤 悠希乃_PPC" userId="c7d328bf-a553-4802-afc0-c717eac907af" providerId="ADAL" clId="{EA313538-F0B2-4B8A-85A9-F184F2CEDD14}" dt="2024-04-01T02:27:55.536" v="29"/>
          <ac:spMkLst>
            <pc:docMk/>
            <pc:sldMasterMk cId="3190537697" sldId="2147483708"/>
            <ac:spMk id="3" creationId="{00000000-0000-0000-0000-000000000000}"/>
          </ac:spMkLst>
        </pc:spChg>
        <pc:spChg chg="mod">
          <ac:chgData name="齊藤 悠希乃_PPC" userId="c7d328bf-a553-4802-afc0-c717eac907af" providerId="ADAL" clId="{EA313538-F0B2-4B8A-85A9-F184F2CEDD14}" dt="2024-04-01T02:27:55.536" v="29"/>
          <ac:spMkLst>
            <pc:docMk/>
            <pc:sldMasterMk cId="3190537697" sldId="2147483708"/>
            <ac:spMk id="4" creationId="{00000000-0000-0000-0000-000000000000}"/>
          </ac:spMkLst>
        </pc:spChg>
        <pc:spChg chg="mod">
          <ac:chgData name="齊藤 悠希乃_PPC" userId="c7d328bf-a553-4802-afc0-c717eac907af" providerId="ADAL" clId="{EA313538-F0B2-4B8A-85A9-F184F2CEDD14}" dt="2024-04-01T02:27:55.536" v="29"/>
          <ac:spMkLst>
            <pc:docMk/>
            <pc:sldMasterMk cId="3190537697" sldId="2147483708"/>
            <ac:spMk id="5" creationId="{00000000-0000-0000-0000-000000000000}"/>
          </ac:spMkLst>
        </pc:spChg>
        <pc:spChg chg="mod">
          <ac:chgData name="齊藤 悠希乃_PPC" userId="c7d328bf-a553-4802-afc0-c717eac907af" providerId="ADAL" clId="{EA313538-F0B2-4B8A-85A9-F184F2CEDD14}" dt="2024-04-01T02:27:55.536" v="29"/>
          <ac:spMkLst>
            <pc:docMk/>
            <pc:sldMasterMk cId="3190537697" sldId="2147483708"/>
            <ac:spMk id="6" creationId="{00000000-0000-0000-0000-000000000000}"/>
          </ac:spMkLst>
        </pc:sp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385195582" sldId="2147483709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85195582" sldId="2147483709"/>
              <ac:spMk id="2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85195582" sldId="2147483709"/>
              <ac:spMk id="3" creationId="{00000000-0000-0000-0000-000000000000}"/>
            </ac:spMkLst>
          </pc:spChg>
        </pc:sldLayout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40876868" sldId="2147483711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40876868" sldId="2147483711"/>
              <ac:spMk id="2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40876868" sldId="2147483711"/>
              <ac:spMk id="3" creationId="{00000000-0000-0000-0000-000000000000}"/>
            </ac:spMkLst>
          </pc:spChg>
        </pc:sldLayout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1749090398" sldId="2147483712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1749090398" sldId="2147483712"/>
              <ac:spMk id="3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1749090398" sldId="2147483712"/>
              <ac:spMk id="4" creationId="{00000000-0000-0000-0000-000000000000}"/>
            </ac:spMkLst>
          </pc:spChg>
        </pc:sldLayout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3688921679" sldId="2147483713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688921679" sldId="2147483713"/>
              <ac:spMk id="2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688921679" sldId="2147483713"/>
              <ac:spMk id="3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688921679" sldId="2147483713"/>
              <ac:spMk id="4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688921679" sldId="2147483713"/>
              <ac:spMk id="5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688921679" sldId="2147483713"/>
              <ac:spMk id="6" creationId="{00000000-0000-0000-0000-000000000000}"/>
            </ac:spMkLst>
          </pc:spChg>
        </pc:sldLayout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1520651606" sldId="2147483716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1520651606" sldId="2147483716"/>
              <ac:spMk id="2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1520651606" sldId="2147483716"/>
              <ac:spMk id="3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1520651606" sldId="2147483716"/>
              <ac:spMk id="4" creationId="{00000000-0000-0000-0000-000000000000}"/>
            </ac:spMkLst>
          </pc:spChg>
        </pc:sldLayout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3499430153" sldId="2147483717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499430153" sldId="2147483717"/>
              <ac:spMk id="2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499430153" sldId="2147483717"/>
              <ac:spMk id="3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3499430153" sldId="2147483717"/>
              <ac:spMk id="4" creationId="{00000000-0000-0000-0000-000000000000}"/>
            </ac:spMkLst>
          </pc:spChg>
        </pc:sldLayoutChg>
        <pc:sldLayoutChg chg="modSp">
          <pc:chgData name="齊藤 悠希乃_PPC" userId="c7d328bf-a553-4802-afc0-c717eac907af" providerId="ADAL" clId="{EA313538-F0B2-4B8A-85A9-F184F2CEDD14}" dt="2024-04-01T02:27:55.536" v="29"/>
          <pc:sldLayoutMkLst>
            <pc:docMk/>
            <pc:sldMasterMk cId="3190537697" sldId="2147483708"/>
            <pc:sldLayoutMk cId="2129875585" sldId="2147483719"/>
          </pc:sldLayoutMkLst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2129875585" sldId="2147483719"/>
              <ac:spMk id="2" creationId="{00000000-0000-0000-0000-000000000000}"/>
            </ac:spMkLst>
          </pc:spChg>
          <pc:spChg chg="mod">
            <ac:chgData name="齊藤 悠希乃_PPC" userId="c7d328bf-a553-4802-afc0-c717eac907af" providerId="ADAL" clId="{EA313538-F0B2-4B8A-85A9-F184F2CEDD14}" dt="2024-04-01T02:27:55.536" v="29"/>
            <ac:spMkLst>
              <pc:docMk/>
              <pc:sldMasterMk cId="3190537697" sldId="2147483708"/>
              <pc:sldLayoutMk cId="2129875585" sldId="2147483719"/>
              <ac:spMk id="3" creationId="{00000000-0000-0000-0000-000000000000}"/>
            </ac:spMkLst>
          </pc:spChg>
        </pc:sldLayoutChg>
      </pc:sldMasterChg>
    </pc:docChg>
  </pc:docChgLst>
  <pc:docChgLst>
    <pc:chgData name="齊藤 悠希乃_PPC" userId="c7d328bf-a553-4802-afc0-c717eac907af" providerId="ADAL" clId="{DBC77493-52D9-4EEF-8C0B-DB5892C5FEB0}"/>
    <pc:docChg chg="undo custSel modSld">
      <pc:chgData name="齊藤 悠希乃_PPC" userId="c7d328bf-a553-4802-afc0-c717eac907af" providerId="ADAL" clId="{DBC77493-52D9-4EEF-8C0B-DB5892C5FEB0}" dt="2024-06-10T10:29:21.619" v="180" actId="1076"/>
      <pc:docMkLst>
        <pc:docMk/>
      </pc:docMkLst>
      <pc:sldChg chg="addSp delSp modSp mod">
        <pc:chgData name="齊藤 悠希乃_PPC" userId="c7d328bf-a553-4802-afc0-c717eac907af" providerId="ADAL" clId="{DBC77493-52D9-4EEF-8C0B-DB5892C5FEB0}" dt="2024-06-10T10:29:21.619" v="180" actId="1076"/>
        <pc:sldMkLst>
          <pc:docMk/>
          <pc:sldMk cId="964186794" sldId="256"/>
        </pc:sldMkLst>
        <pc:spChg chg="del mod">
          <ac:chgData name="齊藤 悠希乃_PPC" userId="c7d328bf-a553-4802-afc0-c717eac907af" providerId="ADAL" clId="{DBC77493-52D9-4EEF-8C0B-DB5892C5FEB0}" dt="2024-06-10T10:24:41.045" v="174" actId="478"/>
          <ac:spMkLst>
            <pc:docMk/>
            <pc:sldMk cId="964186794" sldId="256"/>
            <ac:spMk id="2" creationId="{CE9B0841-97A8-23DB-9C1B-BED42AC53359}"/>
          </ac:spMkLst>
        </pc:spChg>
        <pc:spChg chg="add del mod topLvl">
          <ac:chgData name="齊藤 悠希乃_PPC" userId="c7d328bf-a553-4802-afc0-c717eac907af" providerId="ADAL" clId="{DBC77493-52D9-4EEF-8C0B-DB5892C5FEB0}" dt="2024-06-10T10:22:56.368" v="132" actId="478"/>
          <ac:spMkLst>
            <pc:docMk/>
            <pc:sldMk cId="964186794" sldId="256"/>
            <ac:spMk id="3" creationId="{B0EB2C87-61B3-55FF-1E99-BB1442D501EA}"/>
          </ac:spMkLst>
        </pc:spChg>
        <pc:spChg chg="del mod">
          <ac:chgData name="齊藤 悠希乃_PPC" userId="c7d328bf-a553-4802-afc0-c717eac907af" providerId="ADAL" clId="{DBC77493-52D9-4EEF-8C0B-DB5892C5FEB0}" dt="2024-06-10T10:24:41.045" v="174" actId="478"/>
          <ac:spMkLst>
            <pc:docMk/>
            <pc:sldMk cId="964186794" sldId="256"/>
            <ac:spMk id="4" creationId="{F58CA945-271C-8AAD-054F-AB6FF23E7668}"/>
          </ac:spMkLst>
        </pc:spChg>
        <pc:spChg chg="del mod">
          <ac:chgData name="齊藤 悠希乃_PPC" userId="c7d328bf-a553-4802-afc0-c717eac907af" providerId="ADAL" clId="{DBC77493-52D9-4EEF-8C0B-DB5892C5FEB0}" dt="2024-06-10T10:24:41.045" v="174" actId="478"/>
          <ac:spMkLst>
            <pc:docMk/>
            <pc:sldMk cId="964186794" sldId="256"/>
            <ac:spMk id="5" creationId="{83E4304A-594C-3781-9845-607596581EE1}"/>
          </ac:spMkLst>
        </pc:spChg>
        <pc:spChg chg="add del mod topLvl">
          <ac:chgData name="齊藤 悠希乃_PPC" userId="c7d328bf-a553-4802-afc0-c717eac907af" providerId="ADAL" clId="{DBC77493-52D9-4EEF-8C0B-DB5892C5FEB0}" dt="2024-06-10T10:21:11.839" v="105" actId="478"/>
          <ac:spMkLst>
            <pc:docMk/>
            <pc:sldMk cId="964186794" sldId="256"/>
            <ac:spMk id="6" creationId="{137987EF-C4F4-A1AB-A031-685FBFAA4714}"/>
          </ac:spMkLst>
        </pc:spChg>
        <pc:spChg chg="add del mod topLvl">
          <ac:chgData name="齊藤 悠希乃_PPC" userId="c7d328bf-a553-4802-afc0-c717eac907af" providerId="ADAL" clId="{DBC77493-52D9-4EEF-8C0B-DB5892C5FEB0}" dt="2024-06-10T10:18:56.109" v="43" actId="478"/>
          <ac:spMkLst>
            <pc:docMk/>
            <pc:sldMk cId="964186794" sldId="256"/>
            <ac:spMk id="7" creationId="{3EE1260D-D9EF-5F3A-4512-7C84E2AF411A}"/>
          </ac:spMkLst>
        </pc:spChg>
        <pc:spChg chg="add del mod">
          <ac:chgData name="齊藤 悠希乃_PPC" userId="c7d328bf-a553-4802-afc0-c717eac907af" providerId="ADAL" clId="{DBC77493-52D9-4EEF-8C0B-DB5892C5FEB0}" dt="2024-06-10T10:22:56.368" v="132" actId="478"/>
          <ac:spMkLst>
            <pc:docMk/>
            <pc:sldMk cId="964186794" sldId="256"/>
            <ac:spMk id="8" creationId="{730A2BFB-4671-B95B-0DE7-1D17787DF2E6}"/>
          </ac:spMkLst>
        </pc:spChg>
        <pc:spChg chg="add del mod">
          <ac:chgData name="齊藤 悠希乃_PPC" userId="c7d328bf-a553-4802-afc0-c717eac907af" providerId="ADAL" clId="{DBC77493-52D9-4EEF-8C0B-DB5892C5FEB0}" dt="2024-06-10T10:22:56.368" v="132" actId="478"/>
          <ac:spMkLst>
            <pc:docMk/>
            <pc:sldMk cId="964186794" sldId="256"/>
            <ac:spMk id="9" creationId="{D6B54F80-DAC4-0486-3395-E120D3C9EC07}"/>
          </ac:spMkLst>
        </pc:spChg>
        <pc:spChg chg="add del mod">
          <ac:chgData name="齊藤 悠希乃_PPC" userId="c7d328bf-a553-4802-afc0-c717eac907af" providerId="ADAL" clId="{DBC77493-52D9-4EEF-8C0B-DB5892C5FEB0}" dt="2024-06-10T10:22:56.368" v="132" actId="478"/>
          <ac:spMkLst>
            <pc:docMk/>
            <pc:sldMk cId="964186794" sldId="256"/>
            <ac:spMk id="10" creationId="{415616AD-FE0F-EE04-D31A-051D7DDBA609}"/>
          </ac:spMkLst>
        </pc:spChg>
        <pc:spChg chg="add mod topLvl">
          <ac:chgData name="齊藤 悠希乃_PPC" userId="c7d328bf-a553-4802-afc0-c717eac907af" providerId="ADAL" clId="{DBC77493-52D9-4EEF-8C0B-DB5892C5FEB0}" dt="2024-06-10T10:23:23.072" v="139" actId="165"/>
          <ac:spMkLst>
            <pc:docMk/>
            <pc:sldMk cId="964186794" sldId="256"/>
            <ac:spMk id="11" creationId="{0A070B7E-22E5-39AD-68E9-702713826DCE}"/>
          </ac:spMkLst>
        </pc:spChg>
        <pc:spChg chg="add mod topLvl">
          <ac:chgData name="齊藤 悠希乃_PPC" userId="c7d328bf-a553-4802-afc0-c717eac907af" providerId="ADAL" clId="{DBC77493-52D9-4EEF-8C0B-DB5892C5FEB0}" dt="2024-06-10T10:24:12.318" v="158" actId="20577"/>
          <ac:spMkLst>
            <pc:docMk/>
            <pc:sldMk cId="964186794" sldId="256"/>
            <ac:spMk id="12" creationId="{55E740A1-7779-A857-16DB-0E51D3367D00}"/>
          </ac:spMkLst>
        </pc:spChg>
        <pc:spChg chg="add mod topLvl">
          <ac:chgData name="齊藤 悠希乃_PPC" userId="c7d328bf-a553-4802-afc0-c717eac907af" providerId="ADAL" clId="{DBC77493-52D9-4EEF-8C0B-DB5892C5FEB0}" dt="2024-06-10T10:23:23.072" v="139" actId="165"/>
          <ac:spMkLst>
            <pc:docMk/>
            <pc:sldMk cId="964186794" sldId="256"/>
            <ac:spMk id="13" creationId="{112B3F22-5351-F677-50D1-48CAA94ADE31}"/>
          </ac:spMkLst>
        </pc:spChg>
        <pc:spChg chg="add mod topLvl">
          <ac:chgData name="齊藤 悠希乃_PPC" userId="c7d328bf-a553-4802-afc0-c717eac907af" providerId="ADAL" clId="{DBC77493-52D9-4EEF-8C0B-DB5892C5FEB0}" dt="2024-06-10T10:24:15.336" v="160" actId="20577"/>
          <ac:spMkLst>
            <pc:docMk/>
            <pc:sldMk cId="964186794" sldId="256"/>
            <ac:spMk id="14" creationId="{F5A648E7-239C-26E4-3008-336EC0607821}"/>
          </ac:spMkLst>
        </pc:spChg>
        <pc:spChg chg="add del mod">
          <ac:chgData name="齊藤 悠希乃_PPC" userId="c7d328bf-a553-4802-afc0-c717eac907af" providerId="ADAL" clId="{DBC77493-52D9-4EEF-8C0B-DB5892C5FEB0}" dt="2024-06-10T10:24:38.598" v="173"/>
          <ac:spMkLst>
            <pc:docMk/>
            <pc:sldMk cId="964186794" sldId="256"/>
            <ac:spMk id="16" creationId="{ACC56B15-0B77-A244-20AE-4368AA8A27AC}"/>
          </ac:spMkLst>
        </pc:spChg>
        <pc:spChg chg="add mod">
          <ac:chgData name="齊藤 悠希乃_PPC" userId="c7d328bf-a553-4802-afc0-c717eac907af" providerId="ADAL" clId="{DBC77493-52D9-4EEF-8C0B-DB5892C5FEB0}" dt="2024-06-10T10:29:21.619" v="180" actId="1076"/>
          <ac:spMkLst>
            <pc:docMk/>
            <pc:sldMk cId="964186794" sldId="256"/>
            <ac:spMk id="17" creationId="{6AACE4B6-9003-4022-05FE-2086AFEA83F4}"/>
          </ac:spMkLst>
        </pc:spChg>
        <pc:grpChg chg="add del mod">
          <ac:chgData name="齊藤 悠希乃_PPC" userId="c7d328bf-a553-4802-afc0-c717eac907af" providerId="ADAL" clId="{DBC77493-52D9-4EEF-8C0B-DB5892C5FEB0}" dt="2024-06-07T09:32:51.370" v="23" actId="165"/>
          <ac:grpSpMkLst>
            <pc:docMk/>
            <pc:sldMk cId="964186794" sldId="256"/>
            <ac:grpSpMk id="8" creationId="{BCBF8796-2013-CD89-A509-7619765AC2E3}"/>
          </ac:grpSpMkLst>
        </pc:grpChg>
        <pc:grpChg chg="add del mod">
          <ac:chgData name="齊藤 悠希乃_PPC" userId="c7d328bf-a553-4802-afc0-c717eac907af" providerId="ADAL" clId="{DBC77493-52D9-4EEF-8C0B-DB5892C5FEB0}" dt="2024-06-10T10:23:23.072" v="139" actId="165"/>
          <ac:grpSpMkLst>
            <pc:docMk/>
            <pc:sldMk cId="964186794" sldId="256"/>
            <ac:grpSpMk id="15" creationId="{4651E774-4308-94A4-97A0-1D6E6F2301C1}"/>
          </ac:grpSpMkLst>
        </pc:grpChg>
        <pc:cxnChg chg="add del mod">
          <ac:chgData name="齊藤 悠希乃_PPC" userId="c7d328bf-a553-4802-afc0-c717eac907af" providerId="ADAL" clId="{DBC77493-52D9-4EEF-8C0B-DB5892C5FEB0}" dt="2024-06-07T09:33:23.081" v="29" actId="478"/>
          <ac:cxnSpMkLst>
            <pc:docMk/>
            <pc:sldMk cId="964186794" sldId="256"/>
            <ac:cxnSpMk id="10" creationId="{8F194602-6CBD-9F16-129C-A5482B4F5F25}"/>
          </ac:cxnSpMkLst>
        </pc:cxn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齊藤 悠希乃_PPC" userId="c7d328bf-a553-4802-afc0-c717eac907af" providerId="ADAL" clId="{E2501A96-022E-4111-89F5-695E11EDD27C}"/>
    <pc:docChg chg="undo custSel modSld">
      <pc:chgData name="齊藤 悠希乃_PPC" userId="c7d328bf-a553-4802-afc0-c717eac907af" providerId="ADAL" clId="{E2501A96-022E-4111-89F5-695E11EDD27C}" dt="2024-04-02T07:23:27.784" v="70" actId="20577"/>
      <pc:docMkLst>
        <pc:docMk/>
      </pc:docMkLst>
      <pc:sldChg chg="modSp mod">
        <pc:chgData name="齊藤 悠希乃_PPC" userId="c7d328bf-a553-4802-afc0-c717eac907af" providerId="ADAL" clId="{E2501A96-022E-4111-89F5-695E11EDD27C}" dt="2024-04-02T07:23:27.784" v="70" actId="20577"/>
        <pc:sldMkLst>
          <pc:docMk/>
          <pc:sldMk cId="964186794" sldId="256"/>
        </pc:sldMkLst>
        <pc:spChg chg="mod">
          <ac:chgData name="齊藤 悠希乃_PPC" userId="c7d328bf-a553-4802-afc0-c717eac907af" providerId="ADAL" clId="{E2501A96-022E-4111-89F5-695E11EDD27C}" dt="2024-04-02T07:17:53.963" v="12" actId="1076"/>
          <ac:spMkLst>
            <pc:docMk/>
            <pc:sldMk cId="964186794" sldId="256"/>
            <ac:spMk id="2" creationId="{CE9B0841-97A8-23DB-9C1B-BED42AC53359}"/>
          </ac:spMkLst>
        </pc:spChg>
        <pc:spChg chg="mod">
          <ac:chgData name="齊藤 悠希乃_PPC" userId="c7d328bf-a553-4802-afc0-c717eac907af" providerId="ADAL" clId="{E2501A96-022E-4111-89F5-695E11EDD27C}" dt="2024-04-02T07:23:20.315" v="69" actId="20577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E2501A96-022E-4111-89F5-695E11EDD27C}" dt="2024-04-02T07:23:27.784" v="70" actId="20577"/>
          <ac:spMkLst>
            <pc:docMk/>
            <pc:sldMk cId="964186794" sldId="256"/>
            <ac:spMk id="5" creationId="{83E4304A-594C-3781-9845-607596581E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04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50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35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82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11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3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67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0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55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38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8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75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070B7E-22E5-39AD-68E9-702713826DCE}"/>
              </a:ext>
            </a:extLst>
          </p:cNvPr>
          <p:cNvSpPr/>
          <p:nvPr/>
        </p:nvSpPr>
        <p:spPr>
          <a:xfrm>
            <a:off x="0" y="5040136"/>
            <a:ext cx="22680613" cy="453612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788" dirty="0">
                <a:solidFill>
                  <a:schemeClr val="tx1"/>
                </a:solidFill>
              </a:rPr>
              <a:t>発表内容</a:t>
            </a:r>
            <a:endParaRPr kumimoji="1" lang="en-US" altLang="ja-JP" sz="1378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※</a:t>
            </a:r>
            <a:r>
              <a:rPr kumimoji="1" lang="ja-JP" altLang="en-US" sz="8000" dirty="0">
                <a:solidFill>
                  <a:schemeClr val="tx1"/>
                </a:solidFill>
              </a:rPr>
              <a:t>発表内容に利益相反状態の有無を</a:t>
            </a:r>
            <a:endParaRPr kumimoji="1" lang="en-US" altLang="ja-JP" sz="8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8000" dirty="0">
                <a:solidFill>
                  <a:schemeClr val="tx1"/>
                </a:solidFill>
              </a:rPr>
              <a:t>必ず開示してください。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5E740A1-7779-A857-16DB-0E51D3367D00}"/>
              </a:ext>
            </a:extLst>
          </p:cNvPr>
          <p:cNvSpPr/>
          <p:nvPr/>
        </p:nvSpPr>
        <p:spPr>
          <a:xfrm>
            <a:off x="0" y="0"/>
            <a:ext cx="5040136" cy="5040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tx1"/>
                </a:solidFill>
              </a:rPr>
              <a:t>演題番号</a:t>
            </a:r>
            <a:endParaRPr kumimoji="1" lang="en-US" altLang="ja-JP" sz="8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8000" dirty="0">
                <a:solidFill>
                  <a:schemeClr val="tx1"/>
                </a:solidFill>
              </a:rPr>
              <a:t>スペース</a:t>
            </a:r>
            <a:endParaRPr kumimoji="1" lang="en-US" altLang="ja-JP" sz="8000" dirty="0">
              <a:solidFill>
                <a:schemeClr val="tx1"/>
              </a:solidFill>
            </a:endParaRPr>
          </a:p>
          <a:p>
            <a:pPr algn="ctr"/>
            <a:endParaRPr kumimoji="1" lang="en-US" altLang="ja-JP" sz="80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12B3F22-5351-F677-50D1-48CAA94ADE31}"/>
              </a:ext>
            </a:extLst>
          </p:cNvPr>
          <p:cNvSpPr/>
          <p:nvPr/>
        </p:nvSpPr>
        <p:spPr>
          <a:xfrm>
            <a:off x="7560204" y="0"/>
            <a:ext cx="15120409" cy="5040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5A648E7-239C-26E4-3008-336EC0607821}"/>
              </a:ext>
            </a:extLst>
          </p:cNvPr>
          <p:cNvSpPr/>
          <p:nvPr/>
        </p:nvSpPr>
        <p:spPr>
          <a:xfrm>
            <a:off x="5039823" y="0"/>
            <a:ext cx="2520068" cy="5040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質疑応答</a:t>
            </a:r>
            <a:endParaRPr kumimoji="1" lang="en-US" altLang="ja-JP" sz="44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000" dirty="0">
                <a:solidFill>
                  <a:schemeClr val="tx1"/>
                </a:solidFill>
              </a:rPr>
              <a:t>QR</a:t>
            </a:r>
            <a:r>
              <a:rPr kumimoji="1" lang="ja-JP" altLang="en-US" sz="4000" dirty="0">
                <a:solidFill>
                  <a:schemeClr val="tx1"/>
                </a:solidFill>
              </a:rPr>
              <a:t>コード</a:t>
            </a:r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AACE4B6-9003-4022-05FE-2086AFEA83F4}"/>
              </a:ext>
            </a:extLst>
          </p:cNvPr>
          <p:cNvSpPr txBox="1"/>
          <p:nvPr/>
        </p:nvSpPr>
        <p:spPr>
          <a:xfrm>
            <a:off x="156" y="3427137"/>
            <a:ext cx="7559891" cy="132343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rgbClr val="FF0000"/>
                </a:solidFill>
              </a:rPr>
              <a:t>※</a:t>
            </a:r>
            <a:r>
              <a:rPr kumimoji="1" lang="ja-JP" altLang="en-US" sz="4000" dirty="0">
                <a:solidFill>
                  <a:srgbClr val="FF0000"/>
                </a:solidFill>
              </a:rPr>
              <a:t>入稿時この部分の文字は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4000" dirty="0">
                <a:solidFill>
                  <a:srgbClr val="FF0000"/>
                </a:solidFill>
              </a:rPr>
              <a:t>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998895-A195-4E3E-8FE4-FE29B7A11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151</TotalTime>
  <Words>56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2</cp:revision>
  <dcterms:created xsi:type="dcterms:W3CDTF">2022-06-06T08:16:31Z</dcterms:created>
  <dcterms:modified xsi:type="dcterms:W3CDTF">2024-06-10T10:29:23Z</dcterms:modified>
</cp:coreProperties>
</file>