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</p:sldIdLst>
  <p:sldSz cx="21599525" cy="5039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311DF9-697B-4CAF-8B30-EAC69EC32969}" v="1" dt="2022-07-27T06:19:05.6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" d="100"/>
          <a:sy n="11" d="100"/>
        </p:scale>
        <p:origin x="3120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965" y="8248329"/>
            <a:ext cx="18359596" cy="17546649"/>
          </a:xfrm>
        </p:spPr>
        <p:txBody>
          <a:bodyPr anchor="b"/>
          <a:lstStyle>
            <a:lvl1pPr algn="ctr">
              <a:defRPr sz="1417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941" y="26471644"/>
            <a:ext cx="16199644" cy="12168318"/>
          </a:xfrm>
        </p:spPr>
        <p:txBody>
          <a:bodyPr/>
          <a:lstStyle>
            <a:lvl1pPr marL="0" indent="0" algn="ctr">
              <a:buNone/>
              <a:defRPr sz="5669"/>
            </a:lvl1pPr>
            <a:lvl2pPr marL="1079998" indent="0" algn="ctr">
              <a:buNone/>
              <a:defRPr sz="4724"/>
            </a:lvl2pPr>
            <a:lvl3pPr marL="2159996" indent="0" algn="ctr">
              <a:buNone/>
              <a:defRPr sz="4252"/>
            </a:lvl3pPr>
            <a:lvl4pPr marL="3239994" indent="0" algn="ctr">
              <a:buNone/>
              <a:defRPr sz="3780"/>
            </a:lvl4pPr>
            <a:lvl5pPr marL="4319991" indent="0" algn="ctr">
              <a:buNone/>
              <a:defRPr sz="3780"/>
            </a:lvl5pPr>
            <a:lvl6pPr marL="5399989" indent="0" algn="ctr">
              <a:buNone/>
              <a:defRPr sz="3780"/>
            </a:lvl6pPr>
            <a:lvl7pPr marL="6479987" indent="0" algn="ctr">
              <a:buNone/>
              <a:defRPr sz="3780"/>
            </a:lvl7pPr>
            <a:lvl8pPr marL="7559985" indent="0" algn="ctr">
              <a:buNone/>
              <a:defRPr sz="3780"/>
            </a:lvl8pPr>
            <a:lvl9pPr marL="8639983" indent="0" algn="ctr">
              <a:buNone/>
              <a:defRPr sz="37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8784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7014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7161" y="2683331"/>
            <a:ext cx="4657398" cy="4271162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968" y="2683331"/>
            <a:ext cx="13702199" cy="4271162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564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152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19" y="12565002"/>
            <a:ext cx="18629590" cy="20964976"/>
          </a:xfrm>
        </p:spPr>
        <p:txBody>
          <a:bodyPr anchor="b"/>
          <a:lstStyle>
            <a:lvl1pPr>
              <a:defRPr sz="1417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19" y="33728315"/>
            <a:ext cx="18629590" cy="11024985"/>
          </a:xfrm>
        </p:spPr>
        <p:txBody>
          <a:bodyPr/>
          <a:lstStyle>
            <a:lvl1pPr marL="0" indent="0">
              <a:buNone/>
              <a:defRPr sz="5669">
                <a:solidFill>
                  <a:schemeClr val="tx1"/>
                </a:solidFill>
              </a:defRPr>
            </a:lvl1pPr>
            <a:lvl2pPr marL="1079998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8683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967" y="13416653"/>
            <a:ext cx="9179798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4760" y="13416653"/>
            <a:ext cx="9179798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259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683342"/>
            <a:ext cx="18629590" cy="974166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783" y="12354992"/>
            <a:ext cx="9137610" cy="6054990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783" y="18409982"/>
            <a:ext cx="9137610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4761" y="12354992"/>
            <a:ext cx="9182611" cy="6054990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4761" y="18409982"/>
            <a:ext cx="9182611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605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0359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425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3359997"/>
            <a:ext cx="6966409" cy="11759988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2611" y="7256671"/>
            <a:ext cx="10934760" cy="35816631"/>
          </a:xfr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15119985"/>
            <a:ext cx="6966409" cy="28011643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57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3359997"/>
            <a:ext cx="6966409" cy="11759988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2611" y="7256671"/>
            <a:ext cx="10934760" cy="35816631"/>
          </a:xfrm>
        </p:spPr>
        <p:txBody>
          <a:bodyPr anchor="t"/>
          <a:lstStyle>
            <a:lvl1pPr marL="0" indent="0">
              <a:buNone/>
              <a:defRPr sz="7559"/>
            </a:lvl1pPr>
            <a:lvl2pPr marL="1079998" indent="0">
              <a:buNone/>
              <a:defRPr sz="6614"/>
            </a:lvl2pPr>
            <a:lvl3pPr marL="2159996" indent="0">
              <a:buNone/>
              <a:defRPr sz="5669"/>
            </a:lvl3pPr>
            <a:lvl4pPr marL="3239994" indent="0">
              <a:buNone/>
              <a:defRPr sz="4724"/>
            </a:lvl4pPr>
            <a:lvl5pPr marL="4319991" indent="0">
              <a:buNone/>
              <a:defRPr sz="4724"/>
            </a:lvl5pPr>
            <a:lvl6pPr marL="5399989" indent="0">
              <a:buNone/>
              <a:defRPr sz="4724"/>
            </a:lvl6pPr>
            <a:lvl7pPr marL="6479987" indent="0">
              <a:buNone/>
              <a:defRPr sz="4724"/>
            </a:lvl7pPr>
            <a:lvl8pPr marL="7559985" indent="0">
              <a:buNone/>
              <a:defRPr sz="4724"/>
            </a:lvl8pPr>
            <a:lvl9pPr marL="8639983" indent="0">
              <a:buNone/>
              <a:defRPr sz="4724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15119985"/>
            <a:ext cx="6966409" cy="28011643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208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968" y="2683342"/>
            <a:ext cx="18629590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968" y="13416653"/>
            <a:ext cx="18629590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4967" y="46713298"/>
            <a:ext cx="4859893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8E128-AFDF-4ECD-91E1-91D8F153D406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4843" y="46713298"/>
            <a:ext cx="7289840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4665" y="46713298"/>
            <a:ext cx="4859893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3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159996" rtl="0" eaLnBrk="1" latinLnBrk="0" hangingPunct="1">
        <a:lnSpc>
          <a:spcPct val="90000"/>
        </a:lnSpc>
        <a:spcBef>
          <a:spcPct val="0"/>
        </a:spcBef>
        <a:buNone/>
        <a:defRPr kumimoji="1" sz="10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99" indent="-539999" algn="l" defTabSz="2159996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kumimoji="1"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997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995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990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988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986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984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98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2159996" rtl="0" eaLnBrk="1" latinLnBrk="0" hangingPunct="1">
        <a:defRPr kumimoji="1"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84EAA873-7EB8-3F32-F6E0-C5BB231FCAFE}"/>
              </a:ext>
            </a:extLst>
          </p:cNvPr>
          <p:cNvGrpSpPr/>
          <p:nvPr/>
        </p:nvGrpSpPr>
        <p:grpSpPr>
          <a:xfrm>
            <a:off x="-1" y="0"/>
            <a:ext cx="21599525" cy="50398892"/>
            <a:chOff x="-25181173" y="-2412004"/>
            <a:chExt cx="32400000" cy="75600002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F58CA945-271C-8AAD-054F-AB6FF23E7668}"/>
                </a:ext>
              </a:extLst>
            </p:cNvPr>
            <p:cNvSpPr/>
            <p:nvPr/>
          </p:nvSpPr>
          <p:spPr>
            <a:xfrm>
              <a:off x="-25181172" y="-2412004"/>
              <a:ext cx="7200000" cy="720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3428" dirty="0">
                  <a:solidFill>
                    <a:schemeClr val="tx1"/>
                  </a:solidFill>
                </a:rPr>
                <a:t>演題番号スペース</a:t>
              </a:r>
              <a:endParaRPr kumimoji="1" lang="en-US" altLang="ja-JP" sz="3428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en-US" altLang="ja-JP" sz="1524" dirty="0">
                  <a:solidFill>
                    <a:srgbClr val="FF0000"/>
                  </a:solidFill>
                </a:rPr>
                <a:t>※</a:t>
              </a:r>
              <a:r>
                <a:rPr kumimoji="1" lang="ja-JP" altLang="en-US" sz="1524" dirty="0">
                  <a:solidFill>
                    <a:srgbClr val="FF0000"/>
                  </a:solidFill>
                </a:rPr>
                <a:t>入稿時この部分の文字は削除してください。</a:t>
              </a: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83E4304A-594C-3781-9845-607596581EE1}"/>
                </a:ext>
              </a:extLst>
            </p:cNvPr>
            <p:cNvSpPr/>
            <p:nvPr/>
          </p:nvSpPr>
          <p:spPr>
            <a:xfrm>
              <a:off x="-25181173" y="4787998"/>
              <a:ext cx="32400000" cy="68400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600" dirty="0">
                  <a:solidFill>
                    <a:schemeClr val="tx1"/>
                  </a:solidFill>
                </a:rPr>
                <a:t>発表内容</a:t>
              </a:r>
              <a:endParaRPr kumimoji="1" lang="en-US" altLang="ja-JP" sz="9600" dirty="0">
                <a:solidFill>
                  <a:schemeClr val="tx1"/>
                </a:solidFill>
              </a:endParaRPr>
            </a:p>
            <a:p>
              <a:pPr algn="ctr"/>
              <a:r>
                <a:rPr kumimoji="1" lang="en-US" altLang="ja-JP" sz="6000" dirty="0">
                  <a:solidFill>
                    <a:schemeClr val="tx1"/>
                  </a:solidFill>
                </a:rPr>
                <a:t>※</a:t>
              </a:r>
              <a:r>
                <a:rPr kumimoji="1" lang="ja-JP" altLang="en-US" sz="6000" dirty="0">
                  <a:solidFill>
                    <a:schemeClr val="tx1"/>
                  </a:solidFill>
                </a:rPr>
                <a:t>発表内容の最後に利益相反自己申告に関する情報を</a:t>
              </a:r>
            </a:p>
            <a:p>
              <a:pPr algn="ctr"/>
              <a:r>
                <a:rPr kumimoji="1" lang="ja-JP" altLang="en-US" sz="6000" dirty="0">
                  <a:solidFill>
                    <a:schemeClr val="tx1"/>
                  </a:solidFill>
                </a:rPr>
                <a:t>必ず開示してください。</a:t>
              </a:r>
            </a:p>
            <a:p>
              <a:pPr algn="ctr"/>
              <a:endParaRPr kumimoji="1" lang="ja-JP" altLang="en-US" sz="3428" dirty="0">
                <a:solidFill>
                  <a:schemeClr val="tx1"/>
                </a:solidFill>
              </a:endParaRPr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0071032D-F46F-38E2-EDD1-C38E01874E1D}"/>
                </a:ext>
              </a:extLst>
            </p:cNvPr>
            <p:cNvSpPr/>
            <p:nvPr/>
          </p:nvSpPr>
          <p:spPr>
            <a:xfrm>
              <a:off x="-17981173" y="-2412003"/>
              <a:ext cx="25200000" cy="7200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8228" dirty="0">
                  <a:solidFill>
                    <a:schemeClr val="tx1"/>
                  </a:solidFill>
                </a:rPr>
                <a:t>演題名・演者名・所属は</a:t>
              </a:r>
              <a:br>
                <a:rPr kumimoji="1" lang="en-US" altLang="ja-JP" sz="8228" dirty="0">
                  <a:solidFill>
                    <a:schemeClr val="tx1"/>
                  </a:solidFill>
                </a:rPr>
              </a:br>
              <a:r>
                <a:rPr kumimoji="1" lang="ja-JP" altLang="en-US" sz="8228" dirty="0">
                  <a:solidFill>
                    <a:schemeClr val="tx1"/>
                  </a:solidFill>
                </a:rPr>
                <a:t>こちらのスペースに掲載する形でデータを作成してください。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64186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e8dd28d-53b3-4bdd-9671-369e02375970">
      <Terms xmlns="http://schemas.microsoft.com/office/infopath/2007/PartnerControls"/>
    </lcf76f155ced4ddcb4097134ff3c332f>
    <TaxCatchAll xmlns="cd33e842-af36-441d-b803-6d3b1b8f616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9C294A47F905D418BAEDEFCA5BD7ECD" ma:contentTypeVersion="13" ma:contentTypeDescription="新しいドキュメントを作成します。" ma:contentTypeScope="" ma:versionID="79ac1b216b77cbf151c5b7bf7e10935e">
  <xsd:schema xmlns:xsd="http://www.w3.org/2001/XMLSchema" xmlns:xs="http://www.w3.org/2001/XMLSchema" xmlns:p="http://schemas.microsoft.com/office/2006/metadata/properties" xmlns:ns2="9e8dd28d-53b3-4bdd-9671-369e02375970" xmlns:ns3="cd33e842-af36-441d-b803-6d3b1b8f6166" targetNamespace="http://schemas.microsoft.com/office/2006/metadata/properties" ma:root="true" ma:fieldsID="4700efbd9a34d9f720aac350cc0e3ba9" ns2:_="" ns3:_="">
    <xsd:import namespace="9e8dd28d-53b3-4bdd-9671-369e02375970"/>
    <xsd:import namespace="cd33e842-af36-441d-b803-6d3b1b8f61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8dd28d-53b3-4bdd-9671-369e023759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c316e14e-9999-407d-84ef-0014872796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33e842-af36-441d-b803-6d3b1b8f6166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9b042b2-927e-4cbe-98c4-e2c5b5129d69}" ma:internalName="TaxCatchAll" ma:showField="CatchAllData" ma:web="cd33e842-af36-441d-b803-6d3b1b8f61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B46EEE4-C88E-4B3A-8FA8-750137D25C74}">
  <ds:schemaRefs>
    <ds:schemaRef ds:uri="http://schemas.microsoft.com/office/2006/metadata/properties"/>
    <ds:schemaRef ds:uri="http://schemas.microsoft.com/office/infopath/2007/PartnerControls"/>
    <ds:schemaRef ds:uri="9e8dd28d-53b3-4bdd-9671-369e02375970"/>
    <ds:schemaRef ds:uri="cd33e842-af36-441d-b803-6d3b1b8f6166"/>
  </ds:schemaRefs>
</ds:datastoreItem>
</file>

<file path=customXml/itemProps2.xml><?xml version="1.0" encoding="utf-8"?>
<ds:datastoreItem xmlns:ds="http://schemas.openxmlformats.org/officeDocument/2006/customXml" ds:itemID="{D041E969-5ECD-4931-A7BE-A37BC9254F9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D8EF2AD-C843-4D23-A597-90C84926BB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8dd28d-53b3-4bdd-9671-369e02375970"/>
    <ds:schemaRef ds:uri="cd33e842-af36-441d-b803-6d3b1b8f61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56</Words>
  <Application>Microsoft Office PowerPoint</Application>
  <PresentationFormat>ユーザー設定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大渕 祥子</dc:creator>
  <cp:lastModifiedBy>齊藤 悠希乃_PPC</cp:lastModifiedBy>
  <cp:revision>2</cp:revision>
  <dcterms:created xsi:type="dcterms:W3CDTF">2022-06-06T08:16:31Z</dcterms:created>
  <dcterms:modified xsi:type="dcterms:W3CDTF">2025-07-04T02:41:13Z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0x01010089C294A47F905D418BAEDEFCA5BD7ECD</vt:lpwstr>
  </property>
  <property fmtid="{D5CDD505-2E9C-101B-9397-08002B2CF9AE}" pid="3" name="MediaServiceImageTags">
    <vt:lpwstr/>
  </property>
</Properties>
</file>