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</p:sldIdLst>
  <p:sldSz cx="22680613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6B7CA-6C85-49D4-82A9-B63168BD487A}" v="2" dt="2023-05-08T09:05:16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43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7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1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4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2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7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2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32481" y="0"/>
            <a:ext cx="3420000" cy="34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5400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1" y="3322749"/>
            <a:ext cx="22680613" cy="470182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b="1" dirty="0">
                <a:solidFill>
                  <a:schemeClr val="tx1"/>
                </a:solidFill>
              </a:rPr>
              <a:t>発表内容</a:t>
            </a:r>
            <a:endParaRPr kumimoji="1" lang="en-US" altLang="ja-JP" sz="8228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8228" dirty="0">
              <a:solidFill>
                <a:schemeClr val="tx1"/>
              </a:solidFill>
            </a:endParaRPr>
          </a:p>
          <a:p>
            <a:pPr algn="ctr"/>
            <a:r>
              <a:rPr lang="ja-JP" altLang="en-US" sz="72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全ての筆頭演者・共同演者の利益相反を</a:t>
            </a:r>
            <a:endParaRPr lang="en-US" altLang="ja-JP" sz="7200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ja-JP" altLang="en-US" sz="72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発表内容の中に開示してください。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3452481" y="0"/>
            <a:ext cx="19228131" cy="3419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>
                <a:solidFill>
                  <a:schemeClr val="tx1"/>
                </a:solidFill>
              </a:rPr>
              <a:t>演題名・演者名・所属</a:t>
            </a:r>
            <a:r>
              <a:rPr kumimoji="1" lang="ja-JP" altLang="en-US" sz="6600" dirty="0">
                <a:solidFill>
                  <a:schemeClr val="tx1"/>
                </a:solidFill>
              </a:rPr>
              <a:t>は</a:t>
            </a:r>
            <a:br>
              <a:rPr kumimoji="1" lang="en-US" altLang="ja-JP" sz="6600" dirty="0">
                <a:solidFill>
                  <a:schemeClr val="tx1"/>
                </a:solidFill>
              </a:rPr>
            </a:br>
            <a:r>
              <a:rPr kumimoji="1" lang="ja-JP" altLang="en-US" sz="6600" dirty="0">
                <a:solidFill>
                  <a:schemeClr val="tx1"/>
                </a:solidFill>
              </a:rPr>
              <a:t>こちらのスペースに掲載する形で</a:t>
            </a:r>
            <a:endParaRPr kumimoji="1" lang="en-US" altLang="ja-JP" sz="6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6600" dirty="0">
                <a:solidFill>
                  <a:schemeClr val="tx1"/>
                </a:solidFill>
              </a:rPr>
              <a:t>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5020F4-6791-455A-8033-402505A8AA67}"/>
</file>

<file path=customXml/itemProps2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107</TotalTime>
  <Words>58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4</cp:revision>
  <dcterms:created xsi:type="dcterms:W3CDTF">2022-06-06T08:16:31Z</dcterms:created>
  <dcterms:modified xsi:type="dcterms:W3CDTF">2024-08-30T08:35:47Z</dcterms:modified>
</cp:coreProperties>
</file>