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21599525" cy="5039995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" d="100"/>
          <a:sy n="10" d="100"/>
        </p:scale>
        <p:origin x="2540" y="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大渕 祥子" userId="7c29c4fb-73ba-4b0d-88c4-78dfefdabbb0" providerId="ADAL" clId="{6493665B-2BF3-46DD-B1FD-0AC772CA31AD}"/>
    <pc:docChg chg="custSel modSld">
      <pc:chgData name="大渕 祥子" userId="7c29c4fb-73ba-4b0d-88c4-78dfefdabbb0" providerId="ADAL" clId="{6493665B-2BF3-46DD-B1FD-0AC772CA31AD}" dt="2022-08-17T06:42:56.971" v="1" actId="14100"/>
      <pc:docMkLst>
        <pc:docMk/>
      </pc:docMkLst>
      <pc:sldChg chg="delSp modSp mod">
        <pc:chgData name="大渕 祥子" userId="7c29c4fb-73ba-4b0d-88c4-78dfefdabbb0" providerId="ADAL" clId="{6493665B-2BF3-46DD-B1FD-0AC772CA31AD}" dt="2022-08-17T06:42:56.971" v="1" actId="14100"/>
        <pc:sldMkLst>
          <pc:docMk/>
          <pc:sldMk cId="964186794" sldId="256"/>
        </pc:sldMkLst>
        <pc:spChg chg="mod">
          <ac:chgData name="大渕 祥子" userId="7c29c4fb-73ba-4b0d-88c4-78dfefdabbb0" providerId="ADAL" clId="{6493665B-2BF3-46DD-B1FD-0AC772CA31AD}" dt="2022-08-17T06:42:56.971" v="1" actId="14100"/>
          <ac:spMkLst>
            <pc:docMk/>
            <pc:sldMk cId="964186794" sldId="256"/>
            <ac:spMk id="5" creationId="{83E4304A-594C-3781-9845-607596581EE1}"/>
          </ac:spMkLst>
        </pc:spChg>
        <pc:spChg chg="del">
          <ac:chgData name="大渕 祥子" userId="7c29c4fb-73ba-4b0d-88c4-78dfefdabbb0" providerId="ADAL" clId="{6493665B-2BF3-46DD-B1FD-0AC772CA31AD}" dt="2022-08-17T06:42:51.982" v="0" actId="478"/>
          <ac:spMkLst>
            <pc:docMk/>
            <pc:sldMk cId="964186794" sldId="256"/>
            <ac:spMk id="7" creationId="{55361125-541B-7BDC-6A07-A4CB52AACA01}"/>
          </ac:spMkLst>
        </pc:spChg>
      </pc:sldChg>
    </pc:docChg>
  </pc:docChgLst>
  <pc:docChgLst>
    <pc:chgData name="大渕 祥子" userId="7c29c4fb-73ba-4b0d-88c4-78dfefdabbb0" providerId="ADAL" clId="{A85684D1-ACE8-49E9-B7B7-C6BE1C12D827}"/>
    <pc:docChg chg="modSld">
      <pc:chgData name="大渕 祥子" userId="7c29c4fb-73ba-4b0d-88c4-78dfefdabbb0" providerId="ADAL" clId="{A85684D1-ACE8-49E9-B7B7-C6BE1C12D827}" dt="2022-06-06T08:30:20.828" v="26" actId="6549"/>
      <pc:docMkLst>
        <pc:docMk/>
      </pc:docMkLst>
      <pc:sldChg chg="modSp mod">
        <pc:chgData name="大渕 祥子" userId="7c29c4fb-73ba-4b0d-88c4-78dfefdabbb0" providerId="ADAL" clId="{A85684D1-ACE8-49E9-B7B7-C6BE1C12D827}" dt="2022-06-06T08:30:20.828" v="26" actId="6549"/>
        <pc:sldMkLst>
          <pc:docMk/>
          <pc:sldMk cId="964186794" sldId="256"/>
        </pc:sldMkLst>
        <pc:spChg chg="mod">
          <ac:chgData name="大渕 祥子" userId="7c29c4fb-73ba-4b0d-88c4-78dfefdabbb0" providerId="ADAL" clId="{A85684D1-ACE8-49E9-B7B7-C6BE1C12D827}" dt="2022-06-06T08:30:20.828" v="26" actId="6549"/>
          <ac:spMkLst>
            <pc:docMk/>
            <pc:sldMk cId="964186794" sldId="256"/>
            <ac:spMk id="6" creationId="{0071032D-F46F-38E2-EDD1-C38E01874E1D}"/>
          </ac:spMkLst>
        </pc:spChg>
      </pc:sldChg>
    </pc:docChg>
  </pc:docChgLst>
  <pc:docChgLst>
    <pc:chgData name="大渕 祥子" userId="7c29c4fb-73ba-4b0d-88c4-78dfefdabbb0" providerId="ADAL" clId="{88608D6E-97DA-4C24-AD1A-D291FAB24B0E}"/>
    <pc:docChg chg="modSld">
      <pc:chgData name="大渕 祥子" userId="7c29c4fb-73ba-4b0d-88c4-78dfefdabbb0" providerId="ADAL" clId="{88608D6E-97DA-4C24-AD1A-D291FAB24B0E}" dt="2022-06-22T02:12:32.411" v="58" actId="207"/>
      <pc:docMkLst>
        <pc:docMk/>
      </pc:docMkLst>
      <pc:sldChg chg="modSp mod">
        <pc:chgData name="大渕 祥子" userId="7c29c4fb-73ba-4b0d-88c4-78dfefdabbb0" providerId="ADAL" clId="{88608D6E-97DA-4C24-AD1A-D291FAB24B0E}" dt="2022-06-22T02:12:32.411" v="58" actId="207"/>
        <pc:sldMkLst>
          <pc:docMk/>
          <pc:sldMk cId="964186794" sldId="256"/>
        </pc:sldMkLst>
        <pc:spChg chg="mod">
          <ac:chgData name="大渕 祥子" userId="7c29c4fb-73ba-4b0d-88c4-78dfefdabbb0" providerId="ADAL" clId="{88608D6E-97DA-4C24-AD1A-D291FAB24B0E}" dt="2022-06-22T02:12:32.411" v="58" actId="207"/>
          <ac:spMkLst>
            <pc:docMk/>
            <pc:sldMk cId="964186794" sldId="256"/>
            <ac:spMk id="4" creationId="{F58CA945-271C-8AAD-054F-AB6FF23E7668}"/>
          </ac:spMkLst>
        </pc:spChg>
      </pc:sldChg>
    </pc:docChg>
  </pc:docChgLst>
  <pc:docChgLst>
    <pc:chgData name="大渕 祥子" userId="7c29c4fb-73ba-4b0d-88c4-78dfefdabbb0" providerId="ADAL" clId="{01311DF9-697B-4CAF-8B30-EAC69EC32969}"/>
    <pc:docChg chg="modSld">
      <pc:chgData name="大渕 祥子" userId="7c29c4fb-73ba-4b0d-88c4-78dfefdabbb0" providerId="ADAL" clId="{01311DF9-697B-4CAF-8B30-EAC69EC32969}" dt="2022-07-27T06:32:51.178" v="86" actId="14100"/>
      <pc:docMkLst>
        <pc:docMk/>
      </pc:docMkLst>
      <pc:sldChg chg="modSp mod">
        <pc:chgData name="大渕 祥子" userId="7c29c4fb-73ba-4b0d-88c4-78dfefdabbb0" providerId="ADAL" clId="{01311DF9-697B-4CAF-8B30-EAC69EC32969}" dt="2022-07-27T06:32:51.178" v="86" actId="14100"/>
        <pc:sldMkLst>
          <pc:docMk/>
          <pc:sldMk cId="964186794" sldId="256"/>
        </pc:sldMkLst>
        <pc:spChg chg="mod">
          <ac:chgData name="大渕 祥子" userId="7c29c4fb-73ba-4b0d-88c4-78dfefdabbb0" providerId="ADAL" clId="{01311DF9-697B-4CAF-8B30-EAC69EC32969}" dt="2022-07-27T06:27:42.187" v="50" actId="14100"/>
          <ac:spMkLst>
            <pc:docMk/>
            <pc:sldMk cId="964186794" sldId="256"/>
            <ac:spMk id="4" creationId="{F58CA945-271C-8AAD-054F-AB6FF23E7668}"/>
          </ac:spMkLst>
        </pc:spChg>
        <pc:spChg chg="mod">
          <ac:chgData name="大渕 祥子" userId="7c29c4fb-73ba-4b0d-88c4-78dfefdabbb0" providerId="ADAL" clId="{01311DF9-697B-4CAF-8B30-EAC69EC32969}" dt="2022-07-27T06:32:51.178" v="86" actId="14100"/>
          <ac:spMkLst>
            <pc:docMk/>
            <pc:sldMk cId="964186794" sldId="256"/>
            <ac:spMk id="5" creationId="{83E4304A-594C-3781-9845-607596581EE1}"/>
          </ac:spMkLst>
        </pc:spChg>
        <pc:spChg chg="mod">
          <ac:chgData name="大渕 祥子" userId="7c29c4fb-73ba-4b0d-88c4-78dfefdabbb0" providerId="ADAL" clId="{01311DF9-697B-4CAF-8B30-EAC69EC32969}" dt="2022-07-27T06:27:57.511" v="53" actId="14100"/>
          <ac:spMkLst>
            <pc:docMk/>
            <pc:sldMk cId="964186794" sldId="256"/>
            <ac:spMk id="6" creationId="{0071032D-F46F-38E2-EDD1-C38E01874E1D}"/>
          </ac:spMkLst>
        </pc:spChg>
        <pc:spChg chg="mod">
          <ac:chgData name="大渕 祥子" userId="7c29c4fb-73ba-4b0d-88c4-78dfefdabbb0" providerId="ADAL" clId="{01311DF9-697B-4CAF-8B30-EAC69EC32969}" dt="2022-07-27T06:29:44.718" v="84" actId="20577"/>
          <ac:spMkLst>
            <pc:docMk/>
            <pc:sldMk cId="964186794" sldId="256"/>
            <ac:spMk id="7" creationId="{55361125-541B-7BDC-6A07-A4CB52AACA01}"/>
          </ac:spMkLst>
        </pc:spChg>
      </pc:sldChg>
    </pc:docChg>
  </pc:docChgLst>
  <pc:docChgLst>
    <pc:chgData name="大渕 祥子" userId="7c29c4fb-73ba-4b0d-88c4-78dfefdabbb0" providerId="ADAL" clId="{ECF669FD-8D4E-41E4-B2CE-CF625A4455B3}"/>
    <pc:docChg chg="modSld">
      <pc:chgData name="大渕 祥子" userId="7c29c4fb-73ba-4b0d-88c4-78dfefdabbb0" providerId="ADAL" clId="{ECF669FD-8D4E-41E4-B2CE-CF625A4455B3}" dt="2022-06-07T07:19:05.878" v="106" actId="255"/>
      <pc:docMkLst>
        <pc:docMk/>
      </pc:docMkLst>
      <pc:sldChg chg="addSp modSp mod">
        <pc:chgData name="大渕 祥子" userId="7c29c4fb-73ba-4b0d-88c4-78dfefdabbb0" providerId="ADAL" clId="{ECF669FD-8D4E-41E4-B2CE-CF625A4455B3}" dt="2022-06-07T07:19:05.878" v="106" actId="255"/>
        <pc:sldMkLst>
          <pc:docMk/>
          <pc:sldMk cId="964186794" sldId="256"/>
        </pc:sldMkLst>
        <pc:spChg chg="mod">
          <ac:chgData name="大渕 祥子" userId="7c29c4fb-73ba-4b0d-88c4-78dfefdabbb0" providerId="ADAL" clId="{ECF669FD-8D4E-41E4-B2CE-CF625A4455B3}" dt="2022-06-07T07:19:05.878" v="106" actId="255"/>
          <ac:spMkLst>
            <pc:docMk/>
            <pc:sldMk cId="964186794" sldId="256"/>
            <ac:spMk id="4" creationId="{F58CA945-271C-8AAD-054F-AB6FF23E7668}"/>
          </ac:spMkLst>
        </pc:spChg>
        <pc:spChg chg="mod">
          <ac:chgData name="大渕 祥子" userId="7c29c4fb-73ba-4b0d-88c4-78dfefdabbb0" providerId="ADAL" clId="{ECF669FD-8D4E-41E4-B2CE-CF625A4455B3}" dt="2022-06-07T07:17:54.668" v="79" actId="20577"/>
          <ac:spMkLst>
            <pc:docMk/>
            <pc:sldMk cId="964186794" sldId="256"/>
            <ac:spMk id="5" creationId="{83E4304A-594C-3781-9845-607596581EE1}"/>
          </ac:spMkLst>
        </pc:spChg>
        <pc:spChg chg="mod">
          <ac:chgData name="大渕 祥子" userId="7c29c4fb-73ba-4b0d-88c4-78dfefdabbb0" providerId="ADAL" clId="{ECF669FD-8D4E-41E4-B2CE-CF625A4455B3}" dt="2022-06-07T07:13:45.810" v="29" actId="14100"/>
          <ac:spMkLst>
            <pc:docMk/>
            <pc:sldMk cId="964186794" sldId="256"/>
            <ac:spMk id="6" creationId="{0071032D-F46F-38E2-EDD1-C38E01874E1D}"/>
          </ac:spMkLst>
        </pc:spChg>
        <pc:spChg chg="add mod">
          <ac:chgData name="大渕 祥子" userId="7c29c4fb-73ba-4b0d-88c4-78dfefdabbb0" providerId="ADAL" clId="{ECF669FD-8D4E-41E4-B2CE-CF625A4455B3}" dt="2022-06-07T07:15:37.258" v="49" actId="20577"/>
          <ac:spMkLst>
            <pc:docMk/>
            <pc:sldMk cId="964186794" sldId="256"/>
            <ac:spMk id="7" creationId="{55361125-541B-7BDC-6A07-A4CB52AACA01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965" y="8248329"/>
            <a:ext cx="18359596" cy="17546649"/>
          </a:xfrm>
        </p:spPr>
        <p:txBody>
          <a:bodyPr anchor="b"/>
          <a:lstStyle>
            <a:lvl1pPr algn="ctr">
              <a:defRPr sz="14173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9941" y="26471644"/>
            <a:ext cx="16199644" cy="12168318"/>
          </a:xfrm>
        </p:spPr>
        <p:txBody>
          <a:bodyPr/>
          <a:lstStyle>
            <a:lvl1pPr marL="0" indent="0" algn="ctr">
              <a:buNone/>
              <a:defRPr sz="5669"/>
            </a:lvl1pPr>
            <a:lvl2pPr marL="1079998" indent="0" algn="ctr">
              <a:buNone/>
              <a:defRPr sz="4724"/>
            </a:lvl2pPr>
            <a:lvl3pPr marL="2159996" indent="0" algn="ctr">
              <a:buNone/>
              <a:defRPr sz="4252"/>
            </a:lvl3pPr>
            <a:lvl4pPr marL="3239994" indent="0" algn="ctr">
              <a:buNone/>
              <a:defRPr sz="3780"/>
            </a:lvl4pPr>
            <a:lvl5pPr marL="4319991" indent="0" algn="ctr">
              <a:buNone/>
              <a:defRPr sz="3780"/>
            </a:lvl5pPr>
            <a:lvl6pPr marL="5399989" indent="0" algn="ctr">
              <a:buNone/>
              <a:defRPr sz="3780"/>
            </a:lvl6pPr>
            <a:lvl7pPr marL="6479987" indent="0" algn="ctr">
              <a:buNone/>
              <a:defRPr sz="3780"/>
            </a:lvl7pPr>
            <a:lvl8pPr marL="7559985" indent="0" algn="ctr">
              <a:buNone/>
              <a:defRPr sz="3780"/>
            </a:lvl8pPr>
            <a:lvl9pPr marL="8639983" indent="0" algn="ctr">
              <a:buNone/>
              <a:defRPr sz="378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E128-AFDF-4ECD-91E1-91D8F153D406}" type="datetimeFigureOut">
              <a:rPr kumimoji="1" lang="ja-JP" altLang="en-US" smtClean="0"/>
              <a:t>2022/8/17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F4A51-7A7D-4C32-AB74-EA7FD8D1E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87842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E128-AFDF-4ECD-91E1-91D8F153D406}" type="datetimeFigureOut">
              <a:rPr kumimoji="1" lang="ja-JP" altLang="en-US" smtClean="0"/>
              <a:t>2022/8/17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F4A51-7A7D-4C32-AB74-EA7FD8D1E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70144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457161" y="2683331"/>
            <a:ext cx="4657398" cy="4271162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968" y="2683331"/>
            <a:ext cx="13702199" cy="4271162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E128-AFDF-4ECD-91E1-91D8F153D406}" type="datetimeFigureOut">
              <a:rPr kumimoji="1" lang="ja-JP" altLang="en-US" smtClean="0"/>
              <a:t>2022/8/17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F4A51-7A7D-4C32-AB74-EA7FD8D1E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55645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E128-AFDF-4ECD-91E1-91D8F153D406}" type="datetimeFigureOut">
              <a:rPr kumimoji="1" lang="ja-JP" altLang="en-US" smtClean="0"/>
              <a:t>2022/8/17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F4A51-7A7D-4C32-AB74-EA7FD8D1E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61523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3719" y="12565002"/>
            <a:ext cx="18629590" cy="20964976"/>
          </a:xfrm>
        </p:spPr>
        <p:txBody>
          <a:bodyPr anchor="b"/>
          <a:lstStyle>
            <a:lvl1pPr>
              <a:defRPr sz="14173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3719" y="33728315"/>
            <a:ext cx="18629590" cy="11024985"/>
          </a:xfrm>
        </p:spPr>
        <p:txBody>
          <a:bodyPr/>
          <a:lstStyle>
            <a:lvl1pPr marL="0" indent="0">
              <a:buNone/>
              <a:defRPr sz="5669">
                <a:solidFill>
                  <a:schemeClr val="tx1"/>
                </a:solidFill>
              </a:defRPr>
            </a:lvl1pPr>
            <a:lvl2pPr marL="1079998" indent="0">
              <a:buNone/>
              <a:defRPr sz="4724">
                <a:solidFill>
                  <a:schemeClr val="tx1">
                    <a:tint val="75000"/>
                  </a:schemeClr>
                </a:solidFill>
              </a:defRPr>
            </a:lvl2pPr>
            <a:lvl3pPr marL="2159996" indent="0">
              <a:buNone/>
              <a:defRPr sz="4252">
                <a:solidFill>
                  <a:schemeClr val="tx1">
                    <a:tint val="75000"/>
                  </a:schemeClr>
                </a:solidFill>
              </a:defRPr>
            </a:lvl3pPr>
            <a:lvl4pPr marL="3239994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4pPr>
            <a:lvl5pPr marL="4319991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5pPr>
            <a:lvl6pPr marL="5399989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6pPr>
            <a:lvl7pPr marL="6479987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7pPr>
            <a:lvl8pPr marL="7559985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8pPr>
            <a:lvl9pPr marL="8639983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E128-AFDF-4ECD-91E1-91D8F153D406}" type="datetimeFigureOut">
              <a:rPr kumimoji="1" lang="ja-JP" altLang="en-US" smtClean="0"/>
              <a:t>2022/8/17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F4A51-7A7D-4C32-AB74-EA7FD8D1E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586835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967" y="13416653"/>
            <a:ext cx="9179798" cy="3197830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34760" y="13416653"/>
            <a:ext cx="9179798" cy="3197830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E128-AFDF-4ECD-91E1-91D8F153D406}" type="datetimeFigureOut">
              <a:rPr kumimoji="1" lang="ja-JP" altLang="en-US" smtClean="0"/>
              <a:t>2022/8/17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F4A51-7A7D-4C32-AB74-EA7FD8D1E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662596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7781" y="2683342"/>
            <a:ext cx="18629590" cy="9741661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7783" y="12354992"/>
            <a:ext cx="9137610" cy="6054990"/>
          </a:xfrm>
        </p:spPr>
        <p:txBody>
          <a:bodyPr anchor="b"/>
          <a:lstStyle>
            <a:lvl1pPr marL="0" indent="0">
              <a:buNone/>
              <a:defRPr sz="5669" b="1"/>
            </a:lvl1pPr>
            <a:lvl2pPr marL="1079998" indent="0">
              <a:buNone/>
              <a:defRPr sz="4724" b="1"/>
            </a:lvl2pPr>
            <a:lvl3pPr marL="2159996" indent="0">
              <a:buNone/>
              <a:defRPr sz="4252" b="1"/>
            </a:lvl3pPr>
            <a:lvl4pPr marL="3239994" indent="0">
              <a:buNone/>
              <a:defRPr sz="3780" b="1"/>
            </a:lvl4pPr>
            <a:lvl5pPr marL="4319991" indent="0">
              <a:buNone/>
              <a:defRPr sz="3780" b="1"/>
            </a:lvl5pPr>
            <a:lvl6pPr marL="5399989" indent="0">
              <a:buNone/>
              <a:defRPr sz="3780" b="1"/>
            </a:lvl6pPr>
            <a:lvl7pPr marL="6479987" indent="0">
              <a:buNone/>
              <a:defRPr sz="3780" b="1"/>
            </a:lvl7pPr>
            <a:lvl8pPr marL="7559985" indent="0">
              <a:buNone/>
              <a:defRPr sz="3780" b="1"/>
            </a:lvl8pPr>
            <a:lvl9pPr marL="8639983" indent="0">
              <a:buNone/>
              <a:defRPr sz="378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7783" y="18409982"/>
            <a:ext cx="9137610" cy="2707831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934761" y="12354992"/>
            <a:ext cx="9182611" cy="6054990"/>
          </a:xfrm>
        </p:spPr>
        <p:txBody>
          <a:bodyPr anchor="b"/>
          <a:lstStyle>
            <a:lvl1pPr marL="0" indent="0">
              <a:buNone/>
              <a:defRPr sz="5669" b="1"/>
            </a:lvl1pPr>
            <a:lvl2pPr marL="1079998" indent="0">
              <a:buNone/>
              <a:defRPr sz="4724" b="1"/>
            </a:lvl2pPr>
            <a:lvl3pPr marL="2159996" indent="0">
              <a:buNone/>
              <a:defRPr sz="4252" b="1"/>
            </a:lvl3pPr>
            <a:lvl4pPr marL="3239994" indent="0">
              <a:buNone/>
              <a:defRPr sz="3780" b="1"/>
            </a:lvl4pPr>
            <a:lvl5pPr marL="4319991" indent="0">
              <a:buNone/>
              <a:defRPr sz="3780" b="1"/>
            </a:lvl5pPr>
            <a:lvl6pPr marL="5399989" indent="0">
              <a:buNone/>
              <a:defRPr sz="3780" b="1"/>
            </a:lvl6pPr>
            <a:lvl7pPr marL="6479987" indent="0">
              <a:buNone/>
              <a:defRPr sz="3780" b="1"/>
            </a:lvl7pPr>
            <a:lvl8pPr marL="7559985" indent="0">
              <a:buNone/>
              <a:defRPr sz="3780" b="1"/>
            </a:lvl8pPr>
            <a:lvl9pPr marL="8639983" indent="0">
              <a:buNone/>
              <a:defRPr sz="378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934761" y="18409982"/>
            <a:ext cx="9182611" cy="2707831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E128-AFDF-4ECD-91E1-91D8F153D406}" type="datetimeFigureOut">
              <a:rPr kumimoji="1" lang="ja-JP" altLang="en-US" smtClean="0"/>
              <a:t>2022/8/17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F4A51-7A7D-4C32-AB74-EA7FD8D1E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876053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E128-AFDF-4ECD-91E1-91D8F153D406}" type="datetimeFigureOut">
              <a:rPr kumimoji="1" lang="ja-JP" altLang="en-US" smtClean="0"/>
              <a:t>2022/8/17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F4A51-7A7D-4C32-AB74-EA7FD8D1E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303594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E128-AFDF-4ECD-91E1-91D8F153D406}" type="datetimeFigureOut">
              <a:rPr kumimoji="1" lang="ja-JP" altLang="en-US" smtClean="0"/>
              <a:t>2022/8/17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F4A51-7A7D-4C32-AB74-EA7FD8D1E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44250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7781" y="3359997"/>
            <a:ext cx="6966409" cy="11759988"/>
          </a:xfrm>
        </p:spPr>
        <p:txBody>
          <a:bodyPr anchor="b"/>
          <a:lstStyle>
            <a:lvl1pPr>
              <a:defRPr sz="7559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82611" y="7256671"/>
            <a:ext cx="10934760" cy="35816631"/>
          </a:xfrm>
        </p:spPr>
        <p:txBody>
          <a:bodyPr/>
          <a:lstStyle>
            <a:lvl1pPr>
              <a:defRPr sz="7559"/>
            </a:lvl1pPr>
            <a:lvl2pPr>
              <a:defRPr sz="6614"/>
            </a:lvl2pPr>
            <a:lvl3pPr>
              <a:defRPr sz="5669"/>
            </a:lvl3pPr>
            <a:lvl4pPr>
              <a:defRPr sz="4724"/>
            </a:lvl4pPr>
            <a:lvl5pPr>
              <a:defRPr sz="4724"/>
            </a:lvl5pPr>
            <a:lvl6pPr>
              <a:defRPr sz="4724"/>
            </a:lvl6pPr>
            <a:lvl7pPr>
              <a:defRPr sz="4724"/>
            </a:lvl7pPr>
            <a:lvl8pPr>
              <a:defRPr sz="4724"/>
            </a:lvl8pPr>
            <a:lvl9pPr>
              <a:defRPr sz="4724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7781" y="15119985"/>
            <a:ext cx="6966409" cy="28011643"/>
          </a:xfrm>
        </p:spPr>
        <p:txBody>
          <a:bodyPr/>
          <a:lstStyle>
            <a:lvl1pPr marL="0" indent="0">
              <a:buNone/>
              <a:defRPr sz="3780"/>
            </a:lvl1pPr>
            <a:lvl2pPr marL="1079998" indent="0">
              <a:buNone/>
              <a:defRPr sz="3307"/>
            </a:lvl2pPr>
            <a:lvl3pPr marL="2159996" indent="0">
              <a:buNone/>
              <a:defRPr sz="2835"/>
            </a:lvl3pPr>
            <a:lvl4pPr marL="3239994" indent="0">
              <a:buNone/>
              <a:defRPr sz="2362"/>
            </a:lvl4pPr>
            <a:lvl5pPr marL="4319991" indent="0">
              <a:buNone/>
              <a:defRPr sz="2362"/>
            </a:lvl5pPr>
            <a:lvl6pPr marL="5399989" indent="0">
              <a:buNone/>
              <a:defRPr sz="2362"/>
            </a:lvl6pPr>
            <a:lvl7pPr marL="6479987" indent="0">
              <a:buNone/>
              <a:defRPr sz="2362"/>
            </a:lvl7pPr>
            <a:lvl8pPr marL="7559985" indent="0">
              <a:buNone/>
              <a:defRPr sz="2362"/>
            </a:lvl8pPr>
            <a:lvl9pPr marL="8639983" indent="0">
              <a:buNone/>
              <a:defRPr sz="2362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E128-AFDF-4ECD-91E1-91D8F153D406}" type="datetimeFigureOut">
              <a:rPr kumimoji="1" lang="ja-JP" altLang="en-US" smtClean="0"/>
              <a:t>2022/8/17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F4A51-7A7D-4C32-AB74-EA7FD8D1E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835708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7781" y="3359997"/>
            <a:ext cx="6966409" cy="11759988"/>
          </a:xfrm>
        </p:spPr>
        <p:txBody>
          <a:bodyPr anchor="b"/>
          <a:lstStyle>
            <a:lvl1pPr>
              <a:defRPr sz="7559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82611" y="7256671"/>
            <a:ext cx="10934760" cy="35816631"/>
          </a:xfrm>
        </p:spPr>
        <p:txBody>
          <a:bodyPr anchor="t"/>
          <a:lstStyle>
            <a:lvl1pPr marL="0" indent="0">
              <a:buNone/>
              <a:defRPr sz="7559"/>
            </a:lvl1pPr>
            <a:lvl2pPr marL="1079998" indent="0">
              <a:buNone/>
              <a:defRPr sz="6614"/>
            </a:lvl2pPr>
            <a:lvl3pPr marL="2159996" indent="0">
              <a:buNone/>
              <a:defRPr sz="5669"/>
            </a:lvl3pPr>
            <a:lvl4pPr marL="3239994" indent="0">
              <a:buNone/>
              <a:defRPr sz="4724"/>
            </a:lvl4pPr>
            <a:lvl5pPr marL="4319991" indent="0">
              <a:buNone/>
              <a:defRPr sz="4724"/>
            </a:lvl5pPr>
            <a:lvl6pPr marL="5399989" indent="0">
              <a:buNone/>
              <a:defRPr sz="4724"/>
            </a:lvl6pPr>
            <a:lvl7pPr marL="6479987" indent="0">
              <a:buNone/>
              <a:defRPr sz="4724"/>
            </a:lvl7pPr>
            <a:lvl8pPr marL="7559985" indent="0">
              <a:buNone/>
              <a:defRPr sz="4724"/>
            </a:lvl8pPr>
            <a:lvl9pPr marL="8639983" indent="0">
              <a:buNone/>
              <a:defRPr sz="4724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7781" y="15119985"/>
            <a:ext cx="6966409" cy="28011643"/>
          </a:xfrm>
        </p:spPr>
        <p:txBody>
          <a:bodyPr/>
          <a:lstStyle>
            <a:lvl1pPr marL="0" indent="0">
              <a:buNone/>
              <a:defRPr sz="3780"/>
            </a:lvl1pPr>
            <a:lvl2pPr marL="1079998" indent="0">
              <a:buNone/>
              <a:defRPr sz="3307"/>
            </a:lvl2pPr>
            <a:lvl3pPr marL="2159996" indent="0">
              <a:buNone/>
              <a:defRPr sz="2835"/>
            </a:lvl3pPr>
            <a:lvl4pPr marL="3239994" indent="0">
              <a:buNone/>
              <a:defRPr sz="2362"/>
            </a:lvl4pPr>
            <a:lvl5pPr marL="4319991" indent="0">
              <a:buNone/>
              <a:defRPr sz="2362"/>
            </a:lvl5pPr>
            <a:lvl6pPr marL="5399989" indent="0">
              <a:buNone/>
              <a:defRPr sz="2362"/>
            </a:lvl6pPr>
            <a:lvl7pPr marL="6479987" indent="0">
              <a:buNone/>
              <a:defRPr sz="2362"/>
            </a:lvl7pPr>
            <a:lvl8pPr marL="7559985" indent="0">
              <a:buNone/>
              <a:defRPr sz="2362"/>
            </a:lvl8pPr>
            <a:lvl9pPr marL="8639983" indent="0">
              <a:buNone/>
              <a:defRPr sz="2362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E128-AFDF-4ECD-91E1-91D8F153D406}" type="datetimeFigureOut">
              <a:rPr kumimoji="1" lang="ja-JP" altLang="en-US" smtClean="0"/>
              <a:t>2022/8/17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F4A51-7A7D-4C32-AB74-EA7FD8D1E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92080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968" y="2683342"/>
            <a:ext cx="18629590" cy="974166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968" y="13416653"/>
            <a:ext cx="18629590" cy="319783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84967" y="46713298"/>
            <a:ext cx="4859893" cy="26833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83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08E128-AFDF-4ECD-91E1-91D8F153D406}" type="datetimeFigureOut">
              <a:rPr kumimoji="1" lang="ja-JP" altLang="en-US" smtClean="0"/>
              <a:t>2022/8/17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154843" y="46713298"/>
            <a:ext cx="7289840" cy="26833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83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254665" y="46713298"/>
            <a:ext cx="4859893" cy="26833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3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EF4A51-7A7D-4C32-AB74-EA7FD8D1E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7532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2159996" rtl="0" eaLnBrk="1" latinLnBrk="0" hangingPunct="1">
        <a:lnSpc>
          <a:spcPct val="90000"/>
        </a:lnSpc>
        <a:spcBef>
          <a:spcPct val="0"/>
        </a:spcBef>
        <a:buNone/>
        <a:defRPr kumimoji="1" sz="1039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39999" indent="-539999" algn="l" defTabSz="2159996" rtl="0" eaLnBrk="1" latinLnBrk="0" hangingPunct="1">
        <a:lnSpc>
          <a:spcPct val="90000"/>
        </a:lnSpc>
        <a:spcBef>
          <a:spcPts val="2362"/>
        </a:spcBef>
        <a:buFont typeface="Arial" panose="020B0604020202020204" pitchFamily="34" charset="0"/>
        <a:buChar char="•"/>
        <a:defRPr kumimoji="1" sz="6614" kern="1200">
          <a:solidFill>
            <a:schemeClr val="tx1"/>
          </a:solidFill>
          <a:latin typeface="+mn-lt"/>
          <a:ea typeface="+mn-ea"/>
          <a:cs typeface="+mn-cs"/>
        </a:defRPr>
      </a:lvl1pPr>
      <a:lvl2pPr marL="1619997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kumimoji="1" sz="5669" kern="1200">
          <a:solidFill>
            <a:schemeClr val="tx1"/>
          </a:solidFill>
          <a:latin typeface="+mn-lt"/>
          <a:ea typeface="+mn-ea"/>
          <a:cs typeface="+mn-cs"/>
        </a:defRPr>
      </a:lvl2pPr>
      <a:lvl3pPr marL="2699995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kumimoji="1" sz="4724" kern="1200">
          <a:solidFill>
            <a:schemeClr val="tx1"/>
          </a:solidFill>
          <a:latin typeface="+mn-lt"/>
          <a:ea typeface="+mn-ea"/>
          <a:cs typeface="+mn-cs"/>
        </a:defRPr>
      </a:lvl3pPr>
      <a:lvl4pPr marL="3779992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kumimoji="1" sz="4252" kern="1200">
          <a:solidFill>
            <a:schemeClr val="tx1"/>
          </a:solidFill>
          <a:latin typeface="+mn-lt"/>
          <a:ea typeface="+mn-ea"/>
          <a:cs typeface="+mn-cs"/>
        </a:defRPr>
      </a:lvl4pPr>
      <a:lvl5pPr marL="4859990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kumimoji="1" sz="4252" kern="1200">
          <a:solidFill>
            <a:schemeClr val="tx1"/>
          </a:solidFill>
          <a:latin typeface="+mn-lt"/>
          <a:ea typeface="+mn-ea"/>
          <a:cs typeface="+mn-cs"/>
        </a:defRPr>
      </a:lvl5pPr>
      <a:lvl6pPr marL="5939988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kumimoji="1" sz="4252" kern="1200">
          <a:solidFill>
            <a:schemeClr val="tx1"/>
          </a:solidFill>
          <a:latin typeface="+mn-lt"/>
          <a:ea typeface="+mn-ea"/>
          <a:cs typeface="+mn-cs"/>
        </a:defRPr>
      </a:lvl6pPr>
      <a:lvl7pPr marL="7019986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kumimoji="1" sz="4252" kern="1200">
          <a:solidFill>
            <a:schemeClr val="tx1"/>
          </a:solidFill>
          <a:latin typeface="+mn-lt"/>
          <a:ea typeface="+mn-ea"/>
          <a:cs typeface="+mn-cs"/>
        </a:defRPr>
      </a:lvl7pPr>
      <a:lvl8pPr marL="8099984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kumimoji="1" sz="4252" kern="1200">
          <a:solidFill>
            <a:schemeClr val="tx1"/>
          </a:solidFill>
          <a:latin typeface="+mn-lt"/>
          <a:ea typeface="+mn-ea"/>
          <a:cs typeface="+mn-cs"/>
        </a:defRPr>
      </a:lvl8pPr>
      <a:lvl9pPr marL="9179982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kumimoji="1" sz="425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59996" rtl="0" eaLnBrk="1" latinLnBrk="0" hangingPunct="1">
        <a:defRPr kumimoji="1" sz="4252" kern="1200">
          <a:solidFill>
            <a:schemeClr val="tx1"/>
          </a:solidFill>
          <a:latin typeface="+mn-lt"/>
          <a:ea typeface="+mn-ea"/>
          <a:cs typeface="+mn-cs"/>
        </a:defRPr>
      </a:lvl1pPr>
      <a:lvl2pPr marL="1079998" algn="l" defTabSz="2159996" rtl="0" eaLnBrk="1" latinLnBrk="0" hangingPunct="1">
        <a:defRPr kumimoji="1" sz="4252" kern="1200">
          <a:solidFill>
            <a:schemeClr val="tx1"/>
          </a:solidFill>
          <a:latin typeface="+mn-lt"/>
          <a:ea typeface="+mn-ea"/>
          <a:cs typeface="+mn-cs"/>
        </a:defRPr>
      </a:lvl2pPr>
      <a:lvl3pPr marL="2159996" algn="l" defTabSz="2159996" rtl="0" eaLnBrk="1" latinLnBrk="0" hangingPunct="1">
        <a:defRPr kumimoji="1" sz="4252" kern="1200">
          <a:solidFill>
            <a:schemeClr val="tx1"/>
          </a:solidFill>
          <a:latin typeface="+mn-lt"/>
          <a:ea typeface="+mn-ea"/>
          <a:cs typeface="+mn-cs"/>
        </a:defRPr>
      </a:lvl3pPr>
      <a:lvl4pPr marL="3239994" algn="l" defTabSz="2159996" rtl="0" eaLnBrk="1" latinLnBrk="0" hangingPunct="1">
        <a:defRPr kumimoji="1" sz="4252" kern="1200">
          <a:solidFill>
            <a:schemeClr val="tx1"/>
          </a:solidFill>
          <a:latin typeface="+mn-lt"/>
          <a:ea typeface="+mn-ea"/>
          <a:cs typeface="+mn-cs"/>
        </a:defRPr>
      </a:lvl4pPr>
      <a:lvl5pPr marL="4319991" algn="l" defTabSz="2159996" rtl="0" eaLnBrk="1" latinLnBrk="0" hangingPunct="1">
        <a:defRPr kumimoji="1" sz="4252" kern="1200">
          <a:solidFill>
            <a:schemeClr val="tx1"/>
          </a:solidFill>
          <a:latin typeface="+mn-lt"/>
          <a:ea typeface="+mn-ea"/>
          <a:cs typeface="+mn-cs"/>
        </a:defRPr>
      </a:lvl5pPr>
      <a:lvl6pPr marL="5399989" algn="l" defTabSz="2159996" rtl="0" eaLnBrk="1" latinLnBrk="0" hangingPunct="1">
        <a:defRPr kumimoji="1" sz="4252" kern="1200">
          <a:solidFill>
            <a:schemeClr val="tx1"/>
          </a:solidFill>
          <a:latin typeface="+mn-lt"/>
          <a:ea typeface="+mn-ea"/>
          <a:cs typeface="+mn-cs"/>
        </a:defRPr>
      </a:lvl6pPr>
      <a:lvl7pPr marL="6479987" algn="l" defTabSz="2159996" rtl="0" eaLnBrk="1" latinLnBrk="0" hangingPunct="1">
        <a:defRPr kumimoji="1" sz="4252" kern="1200">
          <a:solidFill>
            <a:schemeClr val="tx1"/>
          </a:solidFill>
          <a:latin typeface="+mn-lt"/>
          <a:ea typeface="+mn-ea"/>
          <a:cs typeface="+mn-cs"/>
        </a:defRPr>
      </a:lvl7pPr>
      <a:lvl8pPr marL="7559985" algn="l" defTabSz="2159996" rtl="0" eaLnBrk="1" latinLnBrk="0" hangingPunct="1">
        <a:defRPr kumimoji="1" sz="4252" kern="1200">
          <a:solidFill>
            <a:schemeClr val="tx1"/>
          </a:solidFill>
          <a:latin typeface="+mn-lt"/>
          <a:ea typeface="+mn-ea"/>
          <a:cs typeface="+mn-cs"/>
        </a:defRPr>
      </a:lvl8pPr>
      <a:lvl9pPr marL="8639983" algn="l" defTabSz="2159996" rtl="0" eaLnBrk="1" latinLnBrk="0" hangingPunct="1">
        <a:defRPr kumimoji="1" sz="425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F58CA945-271C-8AAD-054F-AB6FF23E7668}"/>
              </a:ext>
            </a:extLst>
          </p:cNvPr>
          <p:cNvSpPr/>
          <p:nvPr/>
        </p:nvSpPr>
        <p:spPr>
          <a:xfrm>
            <a:off x="-2" y="-1"/>
            <a:ext cx="4788000" cy="4788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428" dirty="0">
                <a:solidFill>
                  <a:schemeClr val="tx1"/>
                </a:solidFill>
              </a:rPr>
              <a:t>演題番号スペース</a:t>
            </a:r>
            <a:endParaRPr kumimoji="1" lang="en-US" altLang="ja-JP" sz="3428" dirty="0">
              <a:solidFill>
                <a:schemeClr val="tx1"/>
              </a:solidFill>
            </a:endParaRPr>
          </a:p>
          <a:p>
            <a:pPr algn="ctr"/>
            <a:r>
              <a:rPr kumimoji="1" lang="en-US" altLang="ja-JP" sz="1524" dirty="0">
                <a:solidFill>
                  <a:srgbClr val="FF0000"/>
                </a:solidFill>
              </a:rPr>
              <a:t>※</a:t>
            </a:r>
            <a:r>
              <a:rPr kumimoji="1" lang="ja-JP" altLang="en-US" sz="1524" dirty="0">
                <a:solidFill>
                  <a:srgbClr val="FF0000"/>
                </a:solidFill>
              </a:rPr>
              <a:t>入稿時この部分の文字は削除してください。</a:t>
            </a: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83E4304A-594C-3781-9845-607596581EE1}"/>
              </a:ext>
            </a:extLst>
          </p:cNvPr>
          <p:cNvSpPr/>
          <p:nvPr/>
        </p:nvSpPr>
        <p:spPr>
          <a:xfrm>
            <a:off x="-2" y="4787998"/>
            <a:ext cx="21599525" cy="4561195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8228" dirty="0">
                <a:solidFill>
                  <a:schemeClr val="tx1"/>
                </a:solidFill>
              </a:rPr>
              <a:t>発表内容</a:t>
            </a:r>
            <a:endParaRPr kumimoji="1" lang="ja-JP" altLang="en-US" sz="3428" dirty="0">
              <a:solidFill>
                <a:schemeClr val="tx1"/>
              </a:solidFill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0071032D-F46F-38E2-EDD1-C38E01874E1D}"/>
              </a:ext>
            </a:extLst>
          </p:cNvPr>
          <p:cNvSpPr/>
          <p:nvPr/>
        </p:nvSpPr>
        <p:spPr>
          <a:xfrm>
            <a:off x="4787999" y="0"/>
            <a:ext cx="16811526" cy="478799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8228" dirty="0">
                <a:solidFill>
                  <a:schemeClr val="tx1"/>
                </a:solidFill>
              </a:rPr>
              <a:t>演題名・演者名・所属は</a:t>
            </a:r>
            <a:br>
              <a:rPr kumimoji="1" lang="en-US" altLang="ja-JP" sz="8228" dirty="0">
                <a:solidFill>
                  <a:schemeClr val="tx1"/>
                </a:solidFill>
              </a:rPr>
            </a:br>
            <a:r>
              <a:rPr kumimoji="1" lang="ja-JP" altLang="en-US" sz="8228" dirty="0">
                <a:solidFill>
                  <a:schemeClr val="tx1"/>
                </a:solidFill>
              </a:rPr>
              <a:t>こちらのスペースに掲載する形でデータを作成してください。</a:t>
            </a:r>
          </a:p>
        </p:txBody>
      </p:sp>
    </p:spTree>
    <p:extLst>
      <p:ext uri="{BB962C8B-B14F-4D97-AF65-F5344CB8AC3E}">
        <p14:creationId xmlns:p14="http://schemas.microsoft.com/office/powerpoint/2010/main" val="9641867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35</TotalTime>
  <Words>38</Words>
  <Application>Microsoft Office PowerPoint</Application>
  <PresentationFormat>ユーザー設定</PresentationFormat>
  <Paragraphs>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大渕 祥子</dc:creator>
  <cp:lastModifiedBy>大渕 祥子</cp:lastModifiedBy>
  <cp:revision>1</cp:revision>
  <dcterms:created xsi:type="dcterms:W3CDTF">2022-06-06T08:16:31Z</dcterms:created>
  <dcterms:modified xsi:type="dcterms:W3CDTF">2022-08-17T06:43:01Z</dcterms:modified>
</cp:coreProperties>
</file>