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2519997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" d="100"/>
          <a:sy n="11" d="100"/>
        </p:scale>
        <p:origin x="2995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渡邊 ルリ_PPC" userId="1b137f66-0756-4d20-aeed-6717b6af828a" providerId="ADAL" clId="{664BA3F2-91D9-423B-B638-7D2F92CBBDF5}"/>
    <pc:docChg chg="custSel modSld">
      <pc:chgData name="渡邊 ルリ_PPC" userId="1b137f66-0756-4d20-aeed-6717b6af828a" providerId="ADAL" clId="{664BA3F2-91D9-423B-B638-7D2F92CBBDF5}" dt="2024-02-08T00:24:01.185" v="1" actId="478"/>
      <pc:docMkLst>
        <pc:docMk/>
      </pc:docMkLst>
      <pc:sldChg chg="addSp delSp modSp mod">
        <pc:chgData name="渡邊 ルリ_PPC" userId="1b137f66-0756-4d20-aeed-6717b6af828a" providerId="ADAL" clId="{664BA3F2-91D9-423B-B638-7D2F92CBBDF5}" dt="2024-02-08T00:24:01.185" v="1" actId="478"/>
        <pc:sldMkLst>
          <pc:docMk/>
          <pc:sldMk cId="964186794" sldId="256"/>
        </pc:sldMkLst>
      </pc:sldChg>
    </pc:docChg>
  </pc:docChgLst>
  <pc:docChgLst>
    <pc:chgData name="齊藤 悠希乃_PPC" userId="c7d328bf-a553-4802-afc0-c717eac907af" providerId="ADAL" clId="{A22AC86A-EE59-4942-8CE6-39FCFE18AEA6}"/>
    <pc:docChg chg="undo custSel modSld">
      <pc:chgData name="齊藤 悠希乃_PPC" userId="c7d328bf-a553-4802-afc0-c717eac907af" providerId="ADAL" clId="{A22AC86A-EE59-4942-8CE6-39FCFE18AEA6}" dt="2025-07-16T00:20:05.981" v="132" actId="403"/>
      <pc:docMkLst>
        <pc:docMk/>
      </pc:docMkLst>
      <pc:sldChg chg="modSp mod">
        <pc:chgData name="齊藤 悠希乃_PPC" userId="c7d328bf-a553-4802-afc0-c717eac907af" providerId="ADAL" clId="{A22AC86A-EE59-4942-8CE6-39FCFE18AEA6}" dt="2025-07-16T00:20:05.981" v="132" actId="403"/>
        <pc:sldMkLst>
          <pc:docMk/>
          <pc:sldMk cId="964186794" sldId="256"/>
        </pc:sldMkLst>
        <pc:spChg chg="mod">
          <ac:chgData name="齊藤 悠希乃_PPC" userId="c7d328bf-a553-4802-afc0-c717eac907af" providerId="ADAL" clId="{A22AC86A-EE59-4942-8CE6-39FCFE18AEA6}" dt="2025-07-16T00:19:51.975" v="129" actId="404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齊藤 悠希乃_PPC" userId="c7d328bf-a553-4802-afc0-c717eac907af" providerId="ADAL" clId="{A22AC86A-EE59-4942-8CE6-39FCFE18AEA6}" dt="2025-07-16T00:20:05.981" v="132" actId="403"/>
          <ac:spMkLst>
            <pc:docMk/>
            <pc:sldMk cId="964186794" sldId="256"/>
            <ac:spMk id="5" creationId="{83E4304A-594C-3781-9845-607596581EE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8248329"/>
            <a:ext cx="21419979" cy="17546649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26471644"/>
            <a:ext cx="18899981" cy="12168318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96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61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2683331"/>
            <a:ext cx="5433745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2683331"/>
            <a:ext cx="15986234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757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54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12565002"/>
            <a:ext cx="21734978" cy="20964976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33728315"/>
            <a:ext cx="21734978" cy="11024985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41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4384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2683342"/>
            <a:ext cx="21734978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12354992"/>
            <a:ext cx="10660769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8409982"/>
            <a:ext cx="10660769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12354992"/>
            <a:ext cx="10713272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8409982"/>
            <a:ext cx="10713272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80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124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94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7256671"/>
            <a:ext cx="12757487" cy="35816631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3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7256671"/>
            <a:ext cx="12757487" cy="35816631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19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2683342"/>
            <a:ext cx="21734978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13416653"/>
            <a:ext cx="21734978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46713298"/>
            <a:ext cx="8504992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710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kumimoji="1"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kumimoji="1"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0" y="0"/>
            <a:ext cx="5652000" cy="565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dirty="0">
                <a:solidFill>
                  <a:schemeClr val="tx1"/>
                </a:solidFill>
              </a:rPr>
              <a:t>演題番号が入ります</a:t>
            </a:r>
            <a:endParaRPr kumimoji="1" lang="en-US" altLang="ja-JP" sz="4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4000" dirty="0">
                <a:solidFill>
                  <a:schemeClr val="tx1"/>
                </a:solidFill>
              </a:rPr>
              <a:t>この部分には何も</a:t>
            </a:r>
            <a:endParaRPr kumimoji="1" lang="en-US" altLang="ja-JP" sz="4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4000" dirty="0">
                <a:solidFill>
                  <a:schemeClr val="tx1"/>
                </a:solidFill>
              </a:rPr>
              <a:t>入れないでください。</a:t>
            </a:r>
            <a:endParaRPr kumimoji="1" lang="en-US" altLang="ja-JP" sz="4000" dirty="0">
              <a:solidFill>
                <a:schemeClr val="tx1"/>
              </a:solidFill>
            </a:endParaRPr>
          </a:p>
          <a:p>
            <a:pPr algn="ctr"/>
            <a:endParaRPr kumimoji="1" lang="en-US" altLang="ja-JP" sz="2000" dirty="0">
              <a:solidFill>
                <a:srgbClr val="FF0000"/>
              </a:solidFill>
            </a:endParaRPr>
          </a:p>
          <a:p>
            <a:pPr algn="ctr"/>
            <a:r>
              <a:rPr kumimoji="1" lang="en-US" altLang="ja-JP" sz="3200" dirty="0">
                <a:solidFill>
                  <a:srgbClr val="FF0000"/>
                </a:solidFill>
              </a:rPr>
              <a:t>※</a:t>
            </a:r>
            <a:r>
              <a:rPr kumimoji="1" lang="ja-JP" altLang="en-US" sz="3200" dirty="0">
                <a:solidFill>
                  <a:srgbClr val="FF0000"/>
                </a:solidFill>
              </a:rPr>
              <a:t>入稿時は</a:t>
            </a:r>
            <a:endParaRPr kumimoji="1" lang="en-US" altLang="ja-JP" sz="3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3200" dirty="0">
                <a:solidFill>
                  <a:srgbClr val="FF0000"/>
                </a:solidFill>
              </a:rPr>
              <a:t>この文字を消してください。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-1" y="5652000"/>
            <a:ext cx="25199975" cy="447479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800" dirty="0">
                <a:solidFill>
                  <a:schemeClr val="tx1"/>
                </a:solidFill>
              </a:rPr>
              <a:t>発表スペース</a:t>
            </a:r>
          </a:p>
          <a:p>
            <a:pPr algn="ctr"/>
            <a:endParaRPr kumimoji="1" lang="en-US" altLang="ja-JP" sz="40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0" dirty="0">
                <a:solidFill>
                  <a:srgbClr val="FF0000"/>
                </a:solidFill>
              </a:rPr>
              <a:t>※</a:t>
            </a:r>
            <a:r>
              <a:rPr lang="ja-JP" altLang="en-US" sz="600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利益相反自己申告に関する情報は発表内容に含まず、</a:t>
            </a:r>
            <a:endParaRPr lang="en-US" altLang="ja-JP" sz="6000" dirty="0">
              <a:solidFill>
                <a:srgbClr val="FF0000"/>
              </a:solidFill>
              <a:effectLst/>
              <a:latin typeface="Roboto" panose="02000000000000000000" pitchFamily="2" charset="0"/>
            </a:endParaRPr>
          </a:p>
          <a:p>
            <a:pPr algn="ctr"/>
            <a:r>
              <a:rPr lang="ja-JP" altLang="en-US" sz="600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別途ご自身でご用意ください。</a:t>
            </a:r>
            <a:endParaRPr lang="en-US" altLang="ja-JP" sz="6000" dirty="0">
              <a:solidFill>
                <a:srgbClr val="FF0000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1032D-F46F-38E2-EDD1-C38E01874E1D}"/>
              </a:ext>
            </a:extLst>
          </p:cNvPr>
          <p:cNvSpPr/>
          <p:nvPr/>
        </p:nvSpPr>
        <p:spPr>
          <a:xfrm>
            <a:off x="5652000" y="0"/>
            <a:ext cx="19547975" cy="565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dirty="0">
                <a:solidFill>
                  <a:schemeClr val="tx1"/>
                </a:solidFill>
              </a:rPr>
              <a:t>演題名・演者名・所属は</a:t>
            </a:r>
            <a:br>
              <a:rPr kumimoji="1" lang="en-US" altLang="ja-JP" sz="9600" dirty="0">
                <a:solidFill>
                  <a:schemeClr val="tx1"/>
                </a:solidFill>
              </a:rPr>
            </a:br>
            <a:r>
              <a:rPr kumimoji="1" lang="ja-JP" altLang="en-US" sz="9600" dirty="0">
                <a:solidFill>
                  <a:schemeClr val="tx1"/>
                </a:solidFill>
              </a:rPr>
              <a:t>こちらのスペースに掲載する形でデータを作成してください。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79ac1b216b77cbf151c5b7bf7e10935e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4700efbd9a34d9f720aac350cc0e3ba9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33e842-af36-441d-b803-6d3b1b8f6166" xsi:nil="true"/>
    <lcf76f155ced4ddcb4097134ff3c332f xmlns="9e8dd28d-53b3-4bdd-9671-369e0237597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49FE346-57AC-4127-9AC7-AE14676BD5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9A639E-FC14-4D3E-AC7C-B7A1C31DF4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dd28d-53b3-4bdd-9671-369e02375970"/>
    <ds:schemaRef ds:uri="cd33e842-af36-441d-b803-6d3b1b8f6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35E3A52-CFA7-4C0A-B152-3B42BF02609A}">
  <ds:schemaRefs>
    <ds:schemaRef ds:uri="http://purl.org/dc/terms/"/>
    <ds:schemaRef ds:uri="http://purl.org/dc/elements/1.1/"/>
    <ds:schemaRef ds:uri="http://schemas.microsoft.com/office/infopath/2007/PartnerControls"/>
    <ds:schemaRef ds:uri="cd33e842-af36-441d-b803-6d3b1b8f6166"/>
    <ds:schemaRef ds:uri="http://www.w3.org/XML/1998/namespace"/>
    <ds:schemaRef ds:uri="http://purl.org/dc/dcmitype/"/>
    <ds:schemaRef ds:uri="http://schemas.microsoft.com/office/2006/documentManagement/types"/>
    <ds:schemaRef ds:uri="9e8dd28d-53b3-4bdd-9671-369e02375970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65</Words>
  <Application>Microsoft Office PowerPoint</Application>
  <PresentationFormat>ユーザー設定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齊藤 悠希乃_PPC</cp:lastModifiedBy>
  <cp:revision>4</cp:revision>
  <dcterms:created xsi:type="dcterms:W3CDTF">2022-06-06T08:16:31Z</dcterms:created>
  <dcterms:modified xsi:type="dcterms:W3CDTF">2025-07-16T02:22:52Z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0x010100BC948B05D67E7D46AB8A649CD9231185</vt:lpwstr>
  </property>
  <property fmtid="{D5CDD505-2E9C-101B-9397-08002B2CF9AE}" pid="3" name="MediaServiceImageTags">
    <vt:lpwstr/>
  </property>
</Properties>
</file>