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51999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3079EB-1B71-4B10-A103-7D31AF6EC8BC}" v="1" dt="2024-06-20T05:34:38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2995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邊 ルリ_PPC" userId="1b137f66-0756-4d20-aeed-6717b6af828a" providerId="ADAL" clId="{664BA3F2-91D9-423B-B638-7D2F92CBBDF5}"/>
    <pc:docChg chg="custSel modSld">
      <pc:chgData name="渡邊 ルリ_PPC" userId="1b137f66-0756-4d20-aeed-6717b6af828a" providerId="ADAL" clId="{664BA3F2-91D9-423B-B638-7D2F92CBBDF5}" dt="2024-02-08T00:24:01.185" v="1" actId="478"/>
      <pc:docMkLst>
        <pc:docMk/>
      </pc:docMkLst>
      <pc:sldChg chg="addSp delSp modSp mod">
        <pc:chgData name="渡邊 ルリ_PPC" userId="1b137f66-0756-4d20-aeed-6717b6af828a" providerId="ADAL" clId="{664BA3F2-91D9-423B-B638-7D2F92CBBDF5}" dt="2024-02-08T00:24:01.185" v="1" actId="478"/>
        <pc:sldMkLst>
          <pc:docMk/>
          <pc:sldMk cId="964186794" sldId="256"/>
        </pc:sldMkLst>
        <pc:spChg chg="add del mod">
          <ac:chgData name="渡邊 ルリ_PPC" userId="1b137f66-0756-4d20-aeed-6717b6af828a" providerId="ADAL" clId="{664BA3F2-91D9-423B-B638-7D2F92CBBDF5}" dt="2024-02-08T00:24:01.185" v="1" actId="478"/>
          <ac:spMkLst>
            <pc:docMk/>
            <pc:sldMk cId="964186794" sldId="256"/>
            <ac:spMk id="2" creationId="{C1863D27-FA9D-28EC-2406-DEA1E4BB3A65}"/>
          </ac:spMkLst>
        </pc:spChg>
      </pc:sldChg>
    </pc:docChg>
  </pc:docChgLst>
  <pc:docChgLst>
    <pc:chgData name="齊藤 悠希乃_PPC" userId="c7d328bf-a553-4802-afc0-c717eac907af" providerId="ADAL" clId="{2E3079EB-1B71-4B10-A103-7D31AF6EC8BC}"/>
    <pc:docChg chg="undo custSel modSld">
      <pc:chgData name="齊藤 悠希乃_PPC" userId="c7d328bf-a553-4802-afc0-c717eac907af" providerId="ADAL" clId="{2E3079EB-1B71-4B10-A103-7D31AF6EC8BC}" dt="2024-06-20T05:34:47.226" v="19" actId="14100"/>
      <pc:docMkLst>
        <pc:docMk/>
      </pc:docMkLst>
      <pc:sldChg chg="addSp modSp mod">
        <pc:chgData name="齊藤 悠希乃_PPC" userId="c7d328bf-a553-4802-afc0-c717eac907af" providerId="ADAL" clId="{2E3079EB-1B71-4B10-A103-7D31AF6EC8BC}" dt="2024-06-20T05:34:47.226" v="19" actId="14100"/>
        <pc:sldMkLst>
          <pc:docMk/>
          <pc:sldMk cId="964186794" sldId="256"/>
        </pc:sldMkLst>
        <pc:spChg chg="mod">
          <ac:chgData name="齊藤 悠希乃_PPC" userId="c7d328bf-a553-4802-afc0-c717eac907af" providerId="ADAL" clId="{2E3079EB-1B71-4B10-A103-7D31AF6EC8BC}" dt="2024-06-20T05:34:38.891" v="13" actId="164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齊藤 悠希乃_PPC" userId="c7d328bf-a553-4802-afc0-c717eac907af" providerId="ADAL" clId="{2E3079EB-1B71-4B10-A103-7D31AF6EC8BC}" dt="2024-06-20T05:34:38.891" v="13" actId="164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齊藤 悠希乃_PPC" userId="c7d328bf-a553-4802-afc0-c717eac907af" providerId="ADAL" clId="{2E3079EB-1B71-4B10-A103-7D31AF6EC8BC}" dt="2024-06-20T05:34:38.891" v="13" actId="164"/>
          <ac:spMkLst>
            <pc:docMk/>
            <pc:sldMk cId="964186794" sldId="256"/>
            <ac:spMk id="6" creationId="{0071032D-F46F-38E2-EDD1-C38E01874E1D}"/>
          </ac:spMkLst>
        </pc:spChg>
        <pc:grpChg chg="add mod">
          <ac:chgData name="齊藤 悠希乃_PPC" userId="c7d328bf-a553-4802-afc0-c717eac907af" providerId="ADAL" clId="{2E3079EB-1B71-4B10-A103-7D31AF6EC8BC}" dt="2024-06-20T05:34:47.226" v="19" actId="14100"/>
          <ac:grpSpMkLst>
            <pc:docMk/>
            <pc:sldMk cId="964186794" sldId="256"/>
            <ac:grpSpMk id="2" creationId="{BB01274F-A35B-BADA-7E64-AC13F43B07FA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96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1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75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54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41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38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8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2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9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3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71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B01274F-A35B-BADA-7E64-AC13F43B07FA}"/>
              </a:ext>
            </a:extLst>
          </p:cNvPr>
          <p:cNvGrpSpPr/>
          <p:nvPr/>
        </p:nvGrpSpPr>
        <p:grpSpPr>
          <a:xfrm>
            <a:off x="0" y="0"/>
            <a:ext cx="25199976" cy="50399950"/>
            <a:chOff x="-35942953" y="5345170"/>
            <a:chExt cx="32400000" cy="6480000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F58CA945-271C-8AAD-054F-AB6FF23E7668}"/>
                </a:ext>
              </a:extLst>
            </p:cNvPr>
            <p:cNvSpPr/>
            <p:nvPr/>
          </p:nvSpPr>
          <p:spPr>
            <a:xfrm>
              <a:off x="-35942953" y="5345170"/>
              <a:ext cx="7200000" cy="720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>
                  <a:solidFill>
                    <a:schemeClr val="tx1"/>
                  </a:solidFill>
                </a:rPr>
                <a:t>演題番号が入ります</a:t>
              </a:r>
              <a:endParaRPr kumimoji="1" lang="en-US" altLang="ja-JP" sz="36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3600" dirty="0">
                  <a:solidFill>
                    <a:schemeClr val="tx1"/>
                  </a:solidFill>
                </a:rPr>
                <a:t>この部分には何も</a:t>
              </a:r>
              <a:endParaRPr kumimoji="1" lang="en-US" altLang="ja-JP" sz="36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3600" dirty="0">
                  <a:solidFill>
                    <a:schemeClr val="tx1"/>
                  </a:solidFill>
                </a:rPr>
                <a:t>入れないでください。</a:t>
              </a:r>
              <a:endParaRPr kumimoji="1" lang="en-US" altLang="ja-JP" sz="3600" dirty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2000" dirty="0">
                <a:solidFill>
                  <a:srgbClr val="FF0000"/>
                </a:solidFill>
              </a:endParaRPr>
            </a:p>
            <a:p>
              <a:pPr algn="ctr"/>
              <a:r>
                <a:rPr kumimoji="1" lang="en-US" altLang="ja-JP" sz="2000" dirty="0">
                  <a:solidFill>
                    <a:srgbClr val="FF0000"/>
                  </a:solidFill>
                </a:rPr>
                <a:t>※</a:t>
              </a:r>
              <a:r>
                <a:rPr kumimoji="1" lang="ja-JP" altLang="en-US" sz="2000" dirty="0">
                  <a:solidFill>
                    <a:srgbClr val="FF0000"/>
                  </a:solidFill>
                </a:rPr>
                <a:t>入稿時はこの文字を消してください。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83E4304A-594C-3781-9845-607596581EE1}"/>
                </a:ext>
              </a:extLst>
            </p:cNvPr>
            <p:cNvSpPr/>
            <p:nvPr/>
          </p:nvSpPr>
          <p:spPr>
            <a:xfrm>
              <a:off x="-35942953" y="12545170"/>
              <a:ext cx="32400000" cy="5760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600" dirty="0">
                  <a:solidFill>
                    <a:schemeClr val="tx1"/>
                  </a:solidFill>
                </a:rPr>
                <a:t>発表スペース</a:t>
              </a:r>
              <a:endParaRPr kumimoji="1" lang="en-US" altLang="ja-JP" sz="9600" dirty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40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4000" dirty="0">
                  <a:solidFill>
                    <a:schemeClr val="tx1"/>
                  </a:solidFill>
                </a:rPr>
                <a:t>※</a:t>
              </a:r>
              <a:r>
                <a:rPr lang="ja-JP" altLang="en-US" sz="4000" dirty="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  <a:t>全ての筆頭演者・共同演者の利益相反を</a:t>
              </a:r>
              <a:br>
                <a:rPr lang="ja-JP" altLang="en-US" sz="4000" dirty="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</a:br>
              <a:r>
                <a:rPr lang="ja-JP" altLang="en-US" sz="4000" dirty="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  <a:t>       発表内容の下に開示してください。</a:t>
              </a:r>
              <a:endParaRPr kumimoji="1" lang="ja-JP" altLang="en-US" sz="4000" dirty="0">
                <a:solidFill>
                  <a:schemeClr val="tx1"/>
                </a:solidFill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071032D-F46F-38E2-EDD1-C38E01874E1D}"/>
                </a:ext>
              </a:extLst>
            </p:cNvPr>
            <p:cNvSpPr/>
            <p:nvPr/>
          </p:nvSpPr>
          <p:spPr>
            <a:xfrm>
              <a:off x="-28742953" y="5345170"/>
              <a:ext cx="25200000" cy="720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600" dirty="0">
                  <a:solidFill>
                    <a:schemeClr val="tx1"/>
                  </a:solidFill>
                </a:rPr>
                <a:t>演題名・演者名・所属は</a:t>
              </a:r>
              <a:br>
                <a:rPr kumimoji="1" lang="en-US" altLang="ja-JP" sz="9600" dirty="0">
                  <a:solidFill>
                    <a:schemeClr val="tx1"/>
                  </a:solidFill>
                </a:rPr>
              </a:br>
              <a:r>
                <a:rPr kumimoji="1" lang="ja-JP" altLang="en-US" sz="9600" dirty="0">
                  <a:solidFill>
                    <a:schemeClr val="tx1"/>
                  </a:solidFill>
                </a:rPr>
                <a:t>こちらのスペースに掲載する形でデータを作成してください。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33e842-af36-441d-b803-6d3b1b8f6166" xsi:nil="true"/>
    <lcf76f155ced4ddcb4097134ff3c332f xmlns="9e8dd28d-53b3-4bdd-9671-369e0237597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FE346-57AC-4127-9AC7-AE14676BD5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5E3A52-CFA7-4C0A-B152-3B42BF02609A}">
  <ds:schemaRefs>
    <ds:schemaRef ds:uri="http://schemas.microsoft.com/office/2006/metadata/properties"/>
    <ds:schemaRef ds:uri="6e0dce0c-31ac-4a3a-aeca-bb3673ec978b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4dc82a-c260-407c-967b-062a3d3d228d"/>
    <ds:schemaRef ds:uri="http://purl.org/dc/terms/"/>
    <ds:schemaRef ds:uri="http://purl.org/dc/elements/1.1/"/>
    <ds:schemaRef ds:uri="cd33e842-af36-441d-b803-6d3b1b8f6166"/>
    <ds:schemaRef ds:uri="9e8dd28d-53b3-4bdd-9671-369e02375970"/>
  </ds:schemaRefs>
</ds:datastoreItem>
</file>

<file path=customXml/itemProps3.xml><?xml version="1.0" encoding="utf-8"?>
<ds:datastoreItem xmlns:ds="http://schemas.openxmlformats.org/officeDocument/2006/customXml" ds:itemID="{644C3948-AF07-49EA-A740-4B238BFBBA7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69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齊藤 悠希乃_PPC</cp:lastModifiedBy>
  <cp:revision>3</cp:revision>
  <dcterms:created xsi:type="dcterms:W3CDTF">2022-06-06T08:16:31Z</dcterms:created>
  <dcterms:modified xsi:type="dcterms:W3CDTF">2024-06-20T05:34:51Z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0x010100BC948B05D67E7D46AB8A649CD9231185</vt:lpwstr>
  </property>
  <property fmtid="{D5CDD505-2E9C-101B-9397-08002B2CF9AE}" pid="3" name="MediaServiceImageTags">
    <vt:lpwstr/>
  </property>
</Properties>
</file>