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22680613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96B7CA-6C85-49D4-82A9-B63168BD487A}" v="2" dt="2023-05-08T09:05:16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3082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0696B7CA-6C85-49D4-82A9-B63168BD487A}"/>
    <pc:docChg chg="custSel modSld">
      <pc:chgData name="渡邊 ルリ" userId="1b137f66-0756-4d20-aeed-6717b6af828a" providerId="ADAL" clId="{0696B7CA-6C85-49D4-82A9-B63168BD487A}" dt="2023-05-08T09:10:30.999" v="45" actId="478"/>
      <pc:docMkLst>
        <pc:docMk/>
      </pc:docMkLst>
      <pc:sldChg chg="addSp delSp modSp mod">
        <pc:chgData name="渡邊 ルリ" userId="1b137f66-0756-4d20-aeed-6717b6af828a" providerId="ADAL" clId="{0696B7CA-6C85-49D4-82A9-B63168BD487A}" dt="2023-05-08T09:10:30.999" v="45" actId="478"/>
        <pc:sldMkLst>
          <pc:docMk/>
          <pc:sldMk cId="964186794" sldId="256"/>
        </pc:sldMkLst>
        <pc:spChg chg="mod">
          <ac:chgData name="渡邊 ルリ" userId="1b137f66-0756-4d20-aeed-6717b6af828a" providerId="ADAL" clId="{0696B7CA-6C85-49D4-82A9-B63168BD487A}" dt="2023-05-08T09:09:51.528" v="35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0696B7CA-6C85-49D4-82A9-B63168BD487A}" dt="2023-05-08T09:10:18.946" v="40" actId="1038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0696B7CA-6C85-49D4-82A9-B63168BD487A}" dt="2023-05-08T09:09:36.568" v="3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0696B7CA-6C85-49D4-82A9-B63168BD487A}" dt="2023-05-08T09:10:26.536" v="44" actId="1036"/>
          <ac:spMkLst>
            <pc:docMk/>
            <pc:sldMk cId="964186794" sldId="256"/>
            <ac:spMk id="7" creationId="{55361125-541B-7BDC-6A07-A4CB52AACA01}"/>
          </ac:spMkLst>
        </pc:spChg>
        <pc:picChg chg="add del mod ord">
          <ac:chgData name="渡邊 ルリ" userId="1b137f66-0756-4d20-aeed-6717b6af828a" providerId="ADAL" clId="{0696B7CA-6C85-49D4-82A9-B63168BD487A}" dt="2023-05-08T09:10:30.999" v="45" actId="478"/>
          <ac:picMkLst>
            <pc:docMk/>
            <pc:sldMk cId="964186794" sldId="256"/>
            <ac:picMk id="3" creationId="{DB345BEC-685D-2B2A-CE88-F7AFB9F07949}"/>
          </ac:picMkLst>
        </pc:pic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1046" y="8248329"/>
            <a:ext cx="19278521" cy="17546649"/>
          </a:xfrm>
        </p:spPr>
        <p:txBody>
          <a:bodyPr anchor="b"/>
          <a:lstStyle>
            <a:lvl1pPr algn="ctr"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5077" y="26471644"/>
            <a:ext cx="17010460" cy="12168318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039" indent="0" algn="ctr">
              <a:buNone/>
              <a:defRPr sz="4961"/>
            </a:lvl2pPr>
            <a:lvl3pPr marL="2268078" indent="0" algn="ctr">
              <a:buNone/>
              <a:defRPr sz="4465"/>
            </a:lvl3pPr>
            <a:lvl4pPr marL="3402117" indent="0" algn="ctr">
              <a:buNone/>
              <a:defRPr sz="3969"/>
            </a:lvl4pPr>
            <a:lvl5pPr marL="4536156" indent="0" algn="ctr">
              <a:buNone/>
              <a:defRPr sz="3969"/>
            </a:lvl5pPr>
            <a:lvl6pPr marL="5670194" indent="0" algn="ctr">
              <a:buNone/>
              <a:defRPr sz="3969"/>
            </a:lvl6pPr>
            <a:lvl7pPr marL="6804233" indent="0" algn="ctr">
              <a:buNone/>
              <a:defRPr sz="3969"/>
            </a:lvl7pPr>
            <a:lvl8pPr marL="7938272" indent="0" algn="ctr">
              <a:buNone/>
              <a:defRPr sz="3969"/>
            </a:lvl8pPr>
            <a:lvl9pPr marL="9072311" indent="0" algn="ctr">
              <a:buNone/>
              <a:defRPr sz="3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71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9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0815" y="2683331"/>
            <a:ext cx="4890507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293" y="2683331"/>
            <a:ext cx="1438801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11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412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480" y="12565002"/>
            <a:ext cx="19562029" cy="20964976"/>
          </a:xfrm>
        </p:spPr>
        <p:txBody>
          <a:bodyPr anchor="b"/>
          <a:lstStyle>
            <a:lvl1pPr>
              <a:defRPr sz="1488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47480" y="33728315"/>
            <a:ext cx="19562029" cy="11024985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/>
                </a:solidFill>
              </a:defRPr>
            </a:lvl1pPr>
            <a:lvl2pPr marL="1134039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078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117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156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194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23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27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231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292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2060" y="13416653"/>
            <a:ext cx="9639261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2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2683342"/>
            <a:ext cx="19562029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249" y="12354992"/>
            <a:ext cx="9594961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249" y="18409982"/>
            <a:ext cx="95949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482061" y="12354992"/>
            <a:ext cx="9642215" cy="6054990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039" indent="0">
              <a:buNone/>
              <a:defRPr sz="4961" b="1"/>
            </a:lvl2pPr>
            <a:lvl3pPr marL="2268078" indent="0">
              <a:buNone/>
              <a:defRPr sz="4465" b="1"/>
            </a:lvl3pPr>
            <a:lvl4pPr marL="3402117" indent="0">
              <a:buNone/>
              <a:defRPr sz="3969" b="1"/>
            </a:lvl4pPr>
            <a:lvl5pPr marL="4536156" indent="0">
              <a:buNone/>
              <a:defRPr sz="3969" b="1"/>
            </a:lvl5pPr>
            <a:lvl6pPr marL="5670194" indent="0">
              <a:buNone/>
              <a:defRPr sz="3969" b="1"/>
            </a:lvl6pPr>
            <a:lvl7pPr marL="6804233" indent="0">
              <a:buNone/>
              <a:defRPr sz="3969" b="1"/>
            </a:lvl7pPr>
            <a:lvl8pPr marL="7938272" indent="0">
              <a:buNone/>
              <a:defRPr sz="3969" b="1"/>
            </a:lvl8pPr>
            <a:lvl9pPr marL="9072311" indent="0">
              <a:buNone/>
              <a:defRPr sz="3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482061" y="18409982"/>
            <a:ext cx="96422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42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72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2215" y="7256671"/>
            <a:ext cx="11482060" cy="35816631"/>
          </a:xfrm>
        </p:spPr>
        <p:txBody>
          <a:bodyPr/>
          <a:lstStyle>
            <a:lvl1pPr>
              <a:defRPr sz="7937"/>
            </a:lvl1pPr>
            <a:lvl2pPr>
              <a:defRPr sz="6945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4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246" y="3359997"/>
            <a:ext cx="7315088" cy="11759988"/>
          </a:xfrm>
        </p:spPr>
        <p:txBody>
          <a:bodyPr anchor="b"/>
          <a:lstStyle>
            <a:lvl1pPr>
              <a:defRPr sz="7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42215" y="7256671"/>
            <a:ext cx="11482060" cy="35816631"/>
          </a:xfrm>
        </p:spPr>
        <p:txBody>
          <a:bodyPr anchor="t"/>
          <a:lstStyle>
            <a:lvl1pPr marL="0" indent="0">
              <a:buNone/>
              <a:defRPr sz="7937"/>
            </a:lvl1pPr>
            <a:lvl2pPr marL="1134039" indent="0">
              <a:buNone/>
              <a:defRPr sz="6945"/>
            </a:lvl2pPr>
            <a:lvl3pPr marL="2268078" indent="0">
              <a:buNone/>
              <a:defRPr sz="5953"/>
            </a:lvl3pPr>
            <a:lvl4pPr marL="3402117" indent="0">
              <a:buNone/>
              <a:defRPr sz="4961"/>
            </a:lvl4pPr>
            <a:lvl5pPr marL="4536156" indent="0">
              <a:buNone/>
              <a:defRPr sz="4961"/>
            </a:lvl5pPr>
            <a:lvl6pPr marL="5670194" indent="0">
              <a:buNone/>
              <a:defRPr sz="4961"/>
            </a:lvl6pPr>
            <a:lvl7pPr marL="6804233" indent="0">
              <a:buNone/>
              <a:defRPr sz="4961"/>
            </a:lvl7pPr>
            <a:lvl8pPr marL="7938272" indent="0">
              <a:buNone/>
              <a:defRPr sz="4961"/>
            </a:lvl8pPr>
            <a:lvl9pPr marL="9072311" indent="0">
              <a:buNone/>
              <a:defRPr sz="496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246" y="15119985"/>
            <a:ext cx="7315088" cy="28011643"/>
          </a:xfrm>
        </p:spPr>
        <p:txBody>
          <a:bodyPr/>
          <a:lstStyle>
            <a:lvl1pPr marL="0" indent="0">
              <a:buNone/>
              <a:defRPr sz="3969"/>
            </a:lvl1pPr>
            <a:lvl2pPr marL="1134039" indent="0">
              <a:buNone/>
              <a:defRPr sz="3473"/>
            </a:lvl2pPr>
            <a:lvl3pPr marL="2268078" indent="0">
              <a:buNone/>
              <a:defRPr sz="2976"/>
            </a:lvl3pPr>
            <a:lvl4pPr marL="3402117" indent="0">
              <a:buNone/>
              <a:defRPr sz="2480"/>
            </a:lvl4pPr>
            <a:lvl5pPr marL="4536156" indent="0">
              <a:buNone/>
              <a:defRPr sz="2480"/>
            </a:lvl5pPr>
            <a:lvl6pPr marL="5670194" indent="0">
              <a:buNone/>
              <a:defRPr sz="2480"/>
            </a:lvl6pPr>
            <a:lvl7pPr marL="6804233" indent="0">
              <a:buNone/>
              <a:defRPr sz="2480"/>
            </a:lvl7pPr>
            <a:lvl8pPr marL="7938272" indent="0">
              <a:buNone/>
              <a:defRPr sz="2480"/>
            </a:lvl8pPr>
            <a:lvl9pPr marL="9072311" indent="0">
              <a:buNone/>
              <a:defRPr sz="248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32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9292" y="2683342"/>
            <a:ext cx="19562029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292" y="13416653"/>
            <a:ext cx="19562029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9292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12953" y="46713298"/>
            <a:ext cx="765470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018183" y="46713298"/>
            <a:ext cx="5103138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268078" rtl="0" eaLnBrk="1" latinLnBrk="0" hangingPunct="1">
        <a:lnSpc>
          <a:spcPct val="90000"/>
        </a:lnSpc>
        <a:spcBef>
          <a:spcPct val="0"/>
        </a:spcBef>
        <a:buNone/>
        <a:defRPr kumimoji="1" sz="109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19" indent="-567019" algn="l" defTabSz="2268078" rtl="0" eaLnBrk="1" latinLnBrk="0" hangingPunct="1">
        <a:lnSpc>
          <a:spcPct val="90000"/>
        </a:lnSpc>
        <a:spcBef>
          <a:spcPts val="2480"/>
        </a:spcBef>
        <a:buFont typeface="Arial" panose="020B0604020202020204" pitchFamily="34" charset="0"/>
        <a:buChar char="•"/>
        <a:defRPr kumimoji="1" sz="6945" kern="1200">
          <a:solidFill>
            <a:schemeClr val="tx1"/>
          </a:solidFill>
          <a:latin typeface="+mn-lt"/>
          <a:ea typeface="+mn-ea"/>
          <a:cs typeface="+mn-cs"/>
        </a:defRPr>
      </a:lvl1pPr>
      <a:lvl2pPr marL="1701058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097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136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175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214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253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292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39330" indent="-567019" algn="l" defTabSz="2268078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039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078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117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156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194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233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272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2311" algn="l" defTabSz="2268078" rtl="0" eaLnBrk="1" latinLnBrk="0" hangingPunct="1">
        <a:defRPr kumimoji="1"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-1"/>
            <a:ext cx="5040000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10800" y="5039999"/>
            <a:ext cx="22680612" cy="456119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6600" dirty="0">
                <a:solidFill>
                  <a:schemeClr val="tx1"/>
                </a:solidFill>
              </a:rPr>
              <a:t>※</a:t>
            </a:r>
            <a:r>
              <a:rPr lang="ja-JP" altLang="en-US" sz="6600" dirty="0">
                <a:solidFill>
                  <a:schemeClr val="tx1"/>
                </a:solidFill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6600" dirty="0">
                <a:solidFill>
                  <a:schemeClr val="tx1"/>
                </a:solidFill>
                <a:latin typeface="Roboto" panose="02000000000000000000" pitchFamily="2" charset="0"/>
              </a:rPr>
            </a:br>
            <a:r>
              <a:rPr lang="ja-JP" altLang="en-US" sz="6600" dirty="0">
                <a:solidFill>
                  <a:schemeClr val="tx1"/>
                </a:solidFill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6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094514" y="1"/>
            <a:ext cx="17586097" cy="50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演題名・所属名・演者名は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1" ma:contentTypeDescription="新しいドキュメントを作成します。" ma:contentTypeScope="" ma:versionID="676239ad08311c5f4fb296588648b474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6ddbec315e3d4f141bdbcd8925a6e527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87AF1-46CE-4416-8136-9F37014AC4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33805E-5532-4BB0-ADC6-6A49CD1AF2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95</TotalTime>
  <Words>61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3</cp:revision>
  <dcterms:created xsi:type="dcterms:W3CDTF">2022-06-06T08:16:31Z</dcterms:created>
  <dcterms:modified xsi:type="dcterms:W3CDTF">2023-10-26T06:48:22Z</dcterms:modified>
</cp:coreProperties>
</file>