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4"/>
  </p:sldMasterIdLst>
  <p:sldIdLst>
    <p:sldId id="256" r:id="rId5"/>
  </p:sldIdLst>
  <p:sldSz cx="21599525" cy="5039995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BC637D9-87E1-4A99-9A65-F5511794E671}" v="2" dt="2023-09-11T00:42:51.38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3" d="100"/>
          <a:sy n="13" d="100"/>
        </p:scale>
        <p:origin x="2118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11" Type="http://schemas.microsoft.com/office/2015/10/relationships/revisionInfo" Target="revisionInfo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大渕 祥子" userId="7c29c4fb-73ba-4b0d-88c4-78dfefdabbb0" providerId="ADAL" clId="{A85684D1-ACE8-49E9-B7B7-C6BE1C12D827}"/>
    <pc:docChg chg="modSld">
      <pc:chgData name="大渕 祥子" userId="7c29c4fb-73ba-4b0d-88c4-78dfefdabbb0" providerId="ADAL" clId="{A85684D1-ACE8-49E9-B7B7-C6BE1C12D827}" dt="2022-06-06T08:30:20.828" v="26" actId="6549"/>
      <pc:docMkLst>
        <pc:docMk/>
      </pc:docMkLst>
      <pc:sldChg chg="modSp mod">
        <pc:chgData name="大渕 祥子" userId="7c29c4fb-73ba-4b0d-88c4-78dfefdabbb0" providerId="ADAL" clId="{A85684D1-ACE8-49E9-B7B7-C6BE1C12D827}" dt="2022-06-06T08:30:20.828" v="26" actId="6549"/>
        <pc:sldMkLst>
          <pc:docMk/>
          <pc:sldMk cId="964186794" sldId="256"/>
        </pc:sldMkLst>
        <pc:spChg chg="mod">
          <ac:chgData name="大渕 祥子" userId="7c29c4fb-73ba-4b0d-88c4-78dfefdabbb0" providerId="ADAL" clId="{A85684D1-ACE8-49E9-B7B7-C6BE1C12D827}" dt="2022-06-06T08:30:20.828" v="26" actId="6549"/>
          <ac:spMkLst>
            <pc:docMk/>
            <pc:sldMk cId="964186794" sldId="256"/>
            <ac:spMk id="6" creationId="{0071032D-F46F-38E2-EDD1-C38E01874E1D}"/>
          </ac:spMkLst>
        </pc:spChg>
      </pc:sldChg>
    </pc:docChg>
  </pc:docChgLst>
  <pc:docChgLst>
    <pc:chgData name="渡邊 ルリ" userId="1b137f66-0756-4d20-aeed-6717b6af828a" providerId="ADAL" clId="{FA5A28D7-377D-4248-B723-821D17EE127B}"/>
    <pc:docChg chg="undo custSel modSld">
      <pc:chgData name="渡邊 ルリ" userId="1b137f66-0756-4d20-aeed-6717b6af828a" providerId="ADAL" clId="{FA5A28D7-377D-4248-B723-821D17EE127B}" dt="2023-03-07T05:20:26.656" v="106"/>
      <pc:docMkLst>
        <pc:docMk/>
      </pc:docMkLst>
      <pc:sldChg chg="addSp delSp modSp mod">
        <pc:chgData name="渡邊 ルリ" userId="1b137f66-0756-4d20-aeed-6717b6af828a" providerId="ADAL" clId="{FA5A28D7-377D-4248-B723-821D17EE127B}" dt="2023-03-07T05:20:26.656" v="106"/>
        <pc:sldMkLst>
          <pc:docMk/>
          <pc:sldMk cId="964186794" sldId="256"/>
        </pc:sldMkLst>
        <pc:spChg chg="add mod">
          <ac:chgData name="渡邊 ルリ" userId="1b137f66-0756-4d20-aeed-6717b6af828a" providerId="ADAL" clId="{FA5A28D7-377D-4248-B723-821D17EE127B}" dt="2023-03-07T05:17:00.787" v="62" actId="21"/>
          <ac:spMkLst>
            <pc:docMk/>
            <pc:sldMk cId="964186794" sldId="256"/>
            <ac:spMk id="2" creationId="{9274D055-893B-A02E-248E-CDE5A77C50BC}"/>
          </ac:spMkLst>
        </pc:spChg>
        <pc:spChg chg="add del">
          <ac:chgData name="渡邊 ルリ" userId="1b137f66-0756-4d20-aeed-6717b6af828a" providerId="ADAL" clId="{FA5A28D7-377D-4248-B723-821D17EE127B}" dt="2023-03-07T05:01:15.905" v="55" actId="478"/>
          <ac:spMkLst>
            <pc:docMk/>
            <pc:sldMk cId="964186794" sldId="256"/>
            <ac:spMk id="3" creationId="{31CFE8C4-65E5-8D99-BBB7-F4FB0EC74E74}"/>
          </ac:spMkLst>
        </pc:spChg>
        <pc:spChg chg="mod">
          <ac:chgData name="渡邊 ルリ" userId="1b137f66-0756-4d20-aeed-6717b6af828a" providerId="ADAL" clId="{FA5A28D7-377D-4248-B723-821D17EE127B}" dt="2023-03-07T05:19:54.172" v="99" actId="21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FA5A28D7-377D-4248-B723-821D17EE127B}" dt="2023-03-07T05:00:01.043" v="1"/>
          <ac:spMkLst>
            <pc:docMk/>
            <pc:sldMk cId="964186794" sldId="256"/>
            <ac:spMk id="6" creationId="{0071032D-F46F-38E2-EDD1-C38E01874E1D}"/>
          </ac:spMkLst>
        </pc:spChg>
        <pc:spChg chg="add del mod">
          <ac:chgData name="渡邊 ルリ" userId="1b137f66-0756-4d20-aeed-6717b6af828a" providerId="ADAL" clId="{FA5A28D7-377D-4248-B723-821D17EE127B}" dt="2023-03-07T05:17:57.584" v="70"/>
          <ac:spMkLst>
            <pc:docMk/>
            <pc:sldMk cId="964186794" sldId="256"/>
            <ac:spMk id="7" creationId="{B9432F27-D0E2-72E1-9560-9F4237B0FD90}"/>
          </ac:spMkLst>
        </pc:spChg>
        <pc:spChg chg="add del mod">
          <ac:chgData name="渡邊 ルリ" userId="1b137f66-0756-4d20-aeed-6717b6af828a" providerId="ADAL" clId="{FA5A28D7-377D-4248-B723-821D17EE127B}" dt="2023-03-07T05:20:26.656" v="106"/>
          <ac:spMkLst>
            <pc:docMk/>
            <pc:sldMk cId="964186794" sldId="256"/>
            <ac:spMk id="8" creationId="{C6F06A94-0663-6226-83C7-689570C15A65}"/>
          </ac:spMkLst>
        </pc:spChg>
        <pc:spChg chg="add">
          <ac:chgData name="渡邊 ルリ" userId="1b137f66-0756-4d20-aeed-6717b6af828a" providerId="ADAL" clId="{FA5A28D7-377D-4248-B723-821D17EE127B}" dt="2023-03-07T05:20:26.647" v="103" actId="22"/>
          <ac:spMkLst>
            <pc:docMk/>
            <pc:sldMk cId="964186794" sldId="256"/>
            <ac:spMk id="10" creationId="{6B712E91-75D8-E38F-1CB4-2D646D089A65}"/>
          </ac:spMkLst>
        </pc:spChg>
      </pc:sldChg>
    </pc:docChg>
  </pc:docChgLst>
  <pc:docChgLst>
    <pc:chgData name="大渕 祥子" userId="7c29c4fb-73ba-4b0d-88c4-78dfefdabbb0" providerId="ADAL" clId="{01311DF9-697B-4CAF-8B30-EAC69EC32969}"/>
    <pc:docChg chg="modSld">
      <pc:chgData name="大渕 祥子" userId="7c29c4fb-73ba-4b0d-88c4-78dfefdabbb0" providerId="ADAL" clId="{01311DF9-697B-4CAF-8B30-EAC69EC32969}" dt="2022-07-27T06:32:51.178" v="86" actId="14100"/>
      <pc:docMkLst>
        <pc:docMk/>
      </pc:docMkLst>
      <pc:sldChg chg="modSp mod">
        <pc:chgData name="大渕 祥子" userId="7c29c4fb-73ba-4b0d-88c4-78dfefdabbb0" providerId="ADAL" clId="{01311DF9-697B-4CAF-8B30-EAC69EC32969}" dt="2022-07-27T06:32:51.178" v="86" actId="14100"/>
        <pc:sldMkLst>
          <pc:docMk/>
          <pc:sldMk cId="964186794" sldId="256"/>
        </pc:sldMkLst>
        <pc:spChg chg="mod">
          <ac:chgData name="大渕 祥子" userId="7c29c4fb-73ba-4b0d-88c4-78dfefdabbb0" providerId="ADAL" clId="{01311DF9-697B-4CAF-8B30-EAC69EC32969}" dt="2022-07-27T06:27:42.187" v="50" actId="14100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01311DF9-697B-4CAF-8B30-EAC69EC32969}" dt="2022-07-27T06:32:51.178" v="86" actId="14100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01311DF9-697B-4CAF-8B30-EAC69EC32969}" dt="2022-07-27T06:27:57.511" v="53" actId="14100"/>
          <ac:spMkLst>
            <pc:docMk/>
            <pc:sldMk cId="964186794" sldId="256"/>
            <ac:spMk id="6" creationId="{0071032D-F46F-38E2-EDD1-C38E01874E1D}"/>
          </ac:spMkLst>
        </pc:spChg>
        <pc:spChg chg="mod">
          <ac:chgData name="大渕 祥子" userId="7c29c4fb-73ba-4b0d-88c4-78dfefdabbb0" providerId="ADAL" clId="{01311DF9-697B-4CAF-8B30-EAC69EC32969}" dt="2022-07-27T06:29:44.718" v="84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渡邊 ルリ" userId="1b137f66-0756-4d20-aeed-6717b6af828a" providerId="ADAL" clId="{BBC637D9-87E1-4A99-9A65-F5511794E671}"/>
    <pc:docChg chg="undo custSel modSld">
      <pc:chgData name="渡邊 ルリ" userId="1b137f66-0756-4d20-aeed-6717b6af828a" providerId="ADAL" clId="{BBC637D9-87E1-4A99-9A65-F5511794E671}" dt="2023-09-11T00:47:15.379" v="107" actId="1035"/>
      <pc:docMkLst>
        <pc:docMk/>
      </pc:docMkLst>
      <pc:sldChg chg="addSp delSp modSp mod">
        <pc:chgData name="渡邊 ルリ" userId="1b137f66-0756-4d20-aeed-6717b6af828a" providerId="ADAL" clId="{BBC637D9-87E1-4A99-9A65-F5511794E671}" dt="2023-09-11T00:47:15.379" v="107" actId="1035"/>
        <pc:sldMkLst>
          <pc:docMk/>
          <pc:sldMk cId="964186794" sldId="256"/>
        </pc:sldMkLst>
        <pc:spChg chg="del mod">
          <ac:chgData name="渡邊 ルリ" userId="1b137f66-0756-4d20-aeed-6717b6af828a" providerId="ADAL" clId="{BBC637D9-87E1-4A99-9A65-F5511794E671}" dt="2023-09-11T00:45:36.704" v="45" actId="478"/>
          <ac:spMkLst>
            <pc:docMk/>
            <pc:sldMk cId="964186794" sldId="256"/>
            <ac:spMk id="2" creationId="{9274D055-893B-A02E-248E-CDE5A77C50BC}"/>
          </ac:spMkLst>
        </pc:spChg>
        <pc:spChg chg="add del mod">
          <ac:chgData name="渡邊 ルリ" userId="1b137f66-0756-4d20-aeed-6717b6af828a" providerId="ADAL" clId="{BBC637D9-87E1-4A99-9A65-F5511794E671}" dt="2023-09-11T00:42:48.119" v="3" actId="478"/>
          <ac:spMkLst>
            <pc:docMk/>
            <pc:sldMk cId="964186794" sldId="256"/>
            <ac:spMk id="3" creationId="{91C9B6E5-8687-0B46-098A-80F889308196}"/>
          </ac:spMkLst>
        </pc:spChg>
        <pc:spChg chg="mod">
          <ac:chgData name="渡邊 ルリ" userId="1b137f66-0756-4d20-aeed-6717b6af828a" providerId="ADAL" clId="{BBC637D9-87E1-4A99-9A65-F5511794E671}" dt="2023-09-11T00:46:56.766" v="101" actId="20577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渡邊 ルリ" userId="1b137f66-0756-4d20-aeed-6717b6af828a" providerId="ADAL" clId="{BBC637D9-87E1-4A99-9A65-F5511794E671}" dt="2023-09-11T00:47:10.302" v="103" actId="1076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渡邊 ルリ" userId="1b137f66-0756-4d20-aeed-6717b6af828a" providerId="ADAL" clId="{BBC637D9-87E1-4A99-9A65-F5511794E671}" dt="2023-09-11T00:46:36.520" v="88" actId="20577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渡邊 ルリ" userId="1b137f66-0756-4d20-aeed-6717b6af828a" providerId="ADAL" clId="{BBC637D9-87E1-4A99-9A65-F5511794E671}" dt="2023-09-11T00:47:15.379" v="107" actId="1035"/>
          <ac:spMkLst>
            <pc:docMk/>
            <pc:sldMk cId="964186794" sldId="256"/>
            <ac:spMk id="7" creationId="{EA68C383-A537-BDE2-279A-153D95A731F0}"/>
          </ac:spMkLst>
        </pc:spChg>
        <pc:spChg chg="add mod">
          <ac:chgData name="渡邊 ルリ" userId="1b137f66-0756-4d20-aeed-6717b6af828a" providerId="ADAL" clId="{BBC637D9-87E1-4A99-9A65-F5511794E671}" dt="2023-09-11T00:45:31.725" v="44" actId="1076"/>
          <ac:spMkLst>
            <pc:docMk/>
            <pc:sldMk cId="964186794" sldId="256"/>
            <ac:spMk id="8" creationId="{E336A5F3-5E46-8230-1050-7749083E1E44}"/>
          </ac:spMkLst>
        </pc:spChg>
        <pc:spChg chg="del mod">
          <ac:chgData name="渡邊 ルリ" userId="1b137f66-0756-4d20-aeed-6717b6af828a" providerId="ADAL" clId="{BBC637D9-87E1-4A99-9A65-F5511794E671}" dt="2023-09-11T00:45:51.469" v="61" actId="478"/>
          <ac:spMkLst>
            <pc:docMk/>
            <pc:sldMk cId="964186794" sldId="256"/>
            <ac:spMk id="10" creationId="{6B712E91-75D8-E38F-1CB4-2D646D089A65}"/>
          </ac:spMkLst>
        </pc:spChg>
      </pc:sldChg>
    </pc:docChg>
  </pc:docChgLst>
  <pc:docChgLst>
    <pc:chgData name="大渕 祥子" userId="7c29c4fb-73ba-4b0d-88c4-78dfefdabbb0" providerId="ADAL" clId="{ECF669FD-8D4E-41E4-B2CE-CF625A4455B3}"/>
    <pc:docChg chg="modSld">
      <pc:chgData name="大渕 祥子" userId="7c29c4fb-73ba-4b0d-88c4-78dfefdabbb0" providerId="ADAL" clId="{ECF669FD-8D4E-41E4-B2CE-CF625A4455B3}" dt="2022-06-07T07:19:05.878" v="106" actId="255"/>
      <pc:docMkLst>
        <pc:docMk/>
      </pc:docMkLst>
      <pc:sldChg chg="addSp modSp mod">
        <pc:chgData name="大渕 祥子" userId="7c29c4fb-73ba-4b0d-88c4-78dfefdabbb0" providerId="ADAL" clId="{ECF669FD-8D4E-41E4-B2CE-CF625A4455B3}" dt="2022-06-07T07:19:05.878" v="106" actId="255"/>
        <pc:sldMkLst>
          <pc:docMk/>
          <pc:sldMk cId="964186794" sldId="256"/>
        </pc:sldMkLst>
        <pc:spChg chg="mod">
          <ac:chgData name="大渕 祥子" userId="7c29c4fb-73ba-4b0d-88c4-78dfefdabbb0" providerId="ADAL" clId="{ECF669FD-8D4E-41E4-B2CE-CF625A4455B3}" dt="2022-06-07T07:19:05.878" v="106" actId="255"/>
          <ac:spMkLst>
            <pc:docMk/>
            <pc:sldMk cId="964186794" sldId="256"/>
            <ac:spMk id="4" creationId="{F58CA945-271C-8AAD-054F-AB6FF23E7668}"/>
          </ac:spMkLst>
        </pc:spChg>
        <pc:spChg chg="mod">
          <ac:chgData name="大渕 祥子" userId="7c29c4fb-73ba-4b0d-88c4-78dfefdabbb0" providerId="ADAL" clId="{ECF669FD-8D4E-41E4-B2CE-CF625A4455B3}" dt="2022-06-07T07:17:54.668" v="79" actId="20577"/>
          <ac:spMkLst>
            <pc:docMk/>
            <pc:sldMk cId="964186794" sldId="256"/>
            <ac:spMk id="5" creationId="{83E4304A-594C-3781-9845-607596581EE1}"/>
          </ac:spMkLst>
        </pc:spChg>
        <pc:spChg chg="mod">
          <ac:chgData name="大渕 祥子" userId="7c29c4fb-73ba-4b0d-88c4-78dfefdabbb0" providerId="ADAL" clId="{ECF669FD-8D4E-41E4-B2CE-CF625A4455B3}" dt="2022-06-07T07:13:45.810" v="29" actId="14100"/>
          <ac:spMkLst>
            <pc:docMk/>
            <pc:sldMk cId="964186794" sldId="256"/>
            <ac:spMk id="6" creationId="{0071032D-F46F-38E2-EDD1-C38E01874E1D}"/>
          </ac:spMkLst>
        </pc:spChg>
        <pc:spChg chg="add mod">
          <ac:chgData name="大渕 祥子" userId="7c29c4fb-73ba-4b0d-88c4-78dfefdabbb0" providerId="ADAL" clId="{ECF669FD-8D4E-41E4-B2CE-CF625A4455B3}" dt="2022-06-07T07:15:37.258" v="49" actId="20577"/>
          <ac:spMkLst>
            <pc:docMk/>
            <pc:sldMk cId="964186794" sldId="256"/>
            <ac:spMk id="7" creationId="{55361125-541B-7BDC-6A07-A4CB52AACA01}"/>
          </ac:spMkLst>
        </pc:spChg>
      </pc:sldChg>
    </pc:docChg>
  </pc:docChgLst>
  <pc:docChgLst>
    <pc:chgData name="大渕 祥子" userId="7c29c4fb-73ba-4b0d-88c4-78dfefdabbb0" providerId="ADAL" clId="{88608D6E-97DA-4C24-AD1A-D291FAB24B0E}"/>
    <pc:docChg chg="modSld">
      <pc:chgData name="大渕 祥子" userId="7c29c4fb-73ba-4b0d-88c4-78dfefdabbb0" providerId="ADAL" clId="{88608D6E-97DA-4C24-AD1A-D291FAB24B0E}" dt="2022-06-22T02:12:32.411" v="58" actId="207"/>
      <pc:docMkLst>
        <pc:docMk/>
      </pc:docMkLst>
      <pc:sldChg chg="modSp mod">
        <pc:chgData name="大渕 祥子" userId="7c29c4fb-73ba-4b0d-88c4-78dfefdabbb0" providerId="ADAL" clId="{88608D6E-97DA-4C24-AD1A-D291FAB24B0E}" dt="2022-06-22T02:12:32.411" v="58" actId="207"/>
        <pc:sldMkLst>
          <pc:docMk/>
          <pc:sldMk cId="964186794" sldId="256"/>
        </pc:sldMkLst>
        <pc:spChg chg="mod">
          <ac:chgData name="大渕 祥子" userId="7c29c4fb-73ba-4b0d-88c4-78dfefdabbb0" providerId="ADAL" clId="{88608D6E-97DA-4C24-AD1A-D291FAB24B0E}" dt="2022-06-22T02:12:32.411" v="58" actId="207"/>
          <ac:spMkLst>
            <pc:docMk/>
            <pc:sldMk cId="964186794" sldId="256"/>
            <ac:spMk id="4" creationId="{F58CA945-271C-8AAD-054F-AB6FF23E7668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19965" y="8248329"/>
            <a:ext cx="18359596" cy="17546649"/>
          </a:xfrm>
        </p:spPr>
        <p:txBody>
          <a:bodyPr anchor="b"/>
          <a:lstStyle>
            <a:lvl1pPr algn="ctr"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9941" y="26471644"/>
            <a:ext cx="16199644" cy="12168318"/>
          </a:xfrm>
        </p:spPr>
        <p:txBody>
          <a:bodyPr/>
          <a:lstStyle>
            <a:lvl1pPr marL="0" indent="0" algn="ctr">
              <a:buNone/>
              <a:defRPr sz="5669"/>
            </a:lvl1pPr>
            <a:lvl2pPr marL="1079998" indent="0" algn="ctr">
              <a:buNone/>
              <a:defRPr sz="4724"/>
            </a:lvl2pPr>
            <a:lvl3pPr marL="2159996" indent="0" algn="ctr">
              <a:buNone/>
              <a:defRPr sz="4252"/>
            </a:lvl3pPr>
            <a:lvl4pPr marL="3239994" indent="0" algn="ctr">
              <a:buNone/>
              <a:defRPr sz="3780"/>
            </a:lvl4pPr>
            <a:lvl5pPr marL="4319991" indent="0" algn="ctr">
              <a:buNone/>
              <a:defRPr sz="3780"/>
            </a:lvl5pPr>
            <a:lvl6pPr marL="5399989" indent="0" algn="ctr">
              <a:buNone/>
              <a:defRPr sz="3780"/>
            </a:lvl6pPr>
            <a:lvl7pPr marL="6479987" indent="0" algn="ctr">
              <a:buNone/>
              <a:defRPr sz="3780"/>
            </a:lvl7pPr>
            <a:lvl8pPr marL="7559985" indent="0" algn="ctr">
              <a:buNone/>
              <a:defRPr sz="3780"/>
            </a:lvl8pPr>
            <a:lvl9pPr marL="8639983" indent="0" algn="ctr">
              <a:buNone/>
              <a:defRPr sz="37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98784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370144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457161" y="2683331"/>
            <a:ext cx="4657398" cy="4271162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84968" y="2683331"/>
            <a:ext cx="13702199" cy="4271162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555645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861523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73719" y="12565002"/>
            <a:ext cx="18629590" cy="20964976"/>
          </a:xfrm>
        </p:spPr>
        <p:txBody>
          <a:bodyPr anchor="b"/>
          <a:lstStyle>
            <a:lvl1pPr>
              <a:defRPr sz="14173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73719" y="33728315"/>
            <a:ext cx="18629590" cy="11024985"/>
          </a:xfrm>
        </p:spPr>
        <p:txBody>
          <a:bodyPr/>
          <a:lstStyle>
            <a:lvl1pPr marL="0" indent="0">
              <a:buNone/>
              <a:defRPr sz="5669">
                <a:solidFill>
                  <a:schemeClr val="tx1"/>
                </a:solidFill>
              </a:defRPr>
            </a:lvl1pPr>
            <a:lvl2pPr marL="1079998" indent="0">
              <a:buNone/>
              <a:defRPr sz="4724">
                <a:solidFill>
                  <a:schemeClr val="tx1">
                    <a:tint val="75000"/>
                  </a:schemeClr>
                </a:solidFill>
              </a:defRPr>
            </a:lvl2pPr>
            <a:lvl3pPr marL="2159996" indent="0">
              <a:buNone/>
              <a:defRPr sz="4252">
                <a:solidFill>
                  <a:schemeClr val="tx1">
                    <a:tint val="75000"/>
                  </a:schemeClr>
                </a:solidFill>
              </a:defRPr>
            </a:lvl3pPr>
            <a:lvl4pPr marL="3239994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4pPr>
            <a:lvl5pPr marL="4319991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5pPr>
            <a:lvl6pPr marL="5399989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6pPr>
            <a:lvl7pPr marL="6479987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7pPr>
            <a:lvl8pPr marL="7559985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8pPr>
            <a:lvl9pPr marL="8639983" indent="0">
              <a:buNone/>
              <a:defRPr sz="37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5868358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84967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934760" y="13416653"/>
            <a:ext cx="9179798" cy="31978305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662596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2683342"/>
            <a:ext cx="18629590" cy="9741661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7783" y="12354992"/>
            <a:ext cx="9137610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87783" y="18409982"/>
            <a:ext cx="9137610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934761" y="12354992"/>
            <a:ext cx="9182611" cy="6054990"/>
          </a:xfrm>
        </p:spPr>
        <p:txBody>
          <a:bodyPr anchor="b"/>
          <a:lstStyle>
            <a:lvl1pPr marL="0" indent="0">
              <a:buNone/>
              <a:defRPr sz="5669" b="1"/>
            </a:lvl1pPr>
            <a:lvl2pPr marL="1079998" indent="0">
              <a:buNone/>
              <a:defRPr sz="4724" b="1"/>
            </a:lvl2pPr>
            <a:lvl3pPr marL="2159996" indent="0">
              <a:buNone/>
              <a:defRPr sz="4252" b="1"/>
            </a:lvl3pPr>
            <a:lvl4pPr marL="3239994" indent="0">
              <a:buNone/>
              <a:defRPr sz="3780" b="1"/>
            </a:lvl4pPr>
            <a:lvl5pPr marL="4319991" indent="0">
              <a:buNone/>
              <a:defRPr sz="3780" b="1"/>
            </a:lvl5pPr>
            <a:lvl6pPr marL="5399989" indent="0">
              <a:buNone/>
              <a:defRPr sz="3780" b="1"/>
            </a:lvl6pPr>
            <a:lvl7pPr marL="6479987" indent="0">
              <a:buNone/>
              <a:defRPr sz="3780" b="1"/>
            </a:lvl7pPr>
            <a:lvl8pPr marL="7559985" indent="0">
              <a:buNone/>
              <a:defRPr sz="3780" b="1"/>
            </a:lvl8pPr>
            <a:lvl9pPr marL="8639983" indent="0">
              <a:buNone/>
              <a:defRPr sz="37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10934761" y="18409982"/>
            <a:ext cx="9182611" cy="27078310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8760538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23035948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244250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9182611" y="7256671"/>
            <a:ext cx="10934760" cy="35816631"/>
          </a:xfrm>
        </p:spPr>
        <p:txBody>
          <a:bodyPr/>
          <a:lstStyle>
            <a:lvl1pPr>
              <a:defRPr sz="7559"/>
            </a:lvl1pPr>
            <a:lvl2pPr>
              <a:defRPr sz="6614"/>
            </a:lvl2pPr>
            <a:lvl3pPr>
              <a:defRPr sz="5669"/>
            </a:lvl3pPr>
            <a:lvl4pPr>
              <a:defRPr sz="4724"/>
            </a:lvl4pPr>
            <a:lvl5pPr>
              <a:defRPr sz="4724"/>
            </a:lvl5pPr>
            <a:lvl6pPr>
              <a:defRPr sz="4724"/>
            </a:lvl6pPr>
            <a:lvl7pPr>
              <a:defRPr sz="4724"/>
            </a:lvl7pPr>
            <a:lvl8pPr>
              <a:defRPr sz="4724"/>
            </a:lvl8pPr>
            <a:lvl9pPr>
              <a:defRPr sz="4724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835708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87781" y="3359997"/>
            <a:ext cx="6966409" cy="11759988"/>
          </a:xfrm>
        </p:spPr>
        <p:txBody>
          <a:bodyPr anchor="b"/>
          <a:lstStyle>
            <a:lvl1pPr>
              <a:defRPr sz="7559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82611" y="7256671"/>
            <a:ext cx="10934760" cy="35816631"/>
          </a:xfrm>
        </p:spPr>
        <p:txBody>
          <a:bodyPr anchor="t"/>
          <a:lstStyle>
            <a:lvl1pPr marL="0" indent="0">
              <a:buNone/>
              <a:defRPr sz="7559"/>
            </a:lvl1pPr>
            <a:lvl2pPr marL="1079998" indent="0">
              <a:buNone/>
              <a:defRPr sz="6614"/>
            </a:lvl2pPr>
            <a:lvl3pPr marL="2159996" indent="0">
              <a:buNone/>
              <a:defRPr sz="5669"/>
            </a:lvl3pPr>
            <a:lvl4pPr marL="3239994" indent="0">
              <a:buNone/>
              <a:defRPr sz="4724"/>
            </a:lvl4pPr>
            <a:lvl5pPr marL="4319991" indent="0">
              <a:buNone/>
              <a:defRPr sz="4724"/>
            </a:lvl5pPr>
            <a:lvl6pPr marL="5399989" indent="0">
              <a:buNone/>
              <a:defRPr sz="4724"/>
            </a:lvl6pPr>
            <a:lvl7pPr marL="6479987" indent="0">
              <a:buNone/>
              <a:defRPr sz="4724"/>
            </a:lvl7pPr>
            <a:lvl8pPr marL="7559985" indent="0">
              <a:buNone/>
              <a:defRPr sz="4724"/>
            </a:lvl8pPr>
            <a:lvl9pPr marL="8639983" indent="0">
              <a:buNone/>
              <a:defRPr sz="4724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87781" y="15119985"/>
            <a:ext cx="6966409" cy="28011643"/>
          </a:xfrm>
        </p:spPr>
        <p:txBody>
          <a:bodyPr/>
          <a:lstStyle>
            <a:lvl1pPr marL="0" indent="0">
              <a:buNone/>
              <a:defRPr sz="3780"/>
            </a:lvl1pPr>
            <a:lvl2pPr marL="1079998" indent="0">
              <a:buNone/>
              <a:defRPr sz="3307"/>
            </a:lvl2pPr>
            <a:lvl3pPr marL="2159996" indent="0">
              <a:buNone/>
              <a:defRPr sz="2835"/>
            </a:lvl3pPr>
            <a:lvl4pPr marL="3239994" indent="0">
              <a:buNone/>
              <a:defRPr sz="2362"/>
            </a:lvl4pPr>
            <a:lvl5pPr marL="4319991" indent="0">
              <a:buNone/>
              <a:defRPr sz="2362"/>
            </a:lvl5pPr>
            <a:lvl6pPr marL="5399989" indent="0">
              <a:buNone/>
              <a:defRPr sz="2362"/>
            </a:lvl6pPr>
            <a:lvl7pPr marL="6479987" indent="0">
              <a:buNone/>
              <a:defRPr sz="2362"/>
            </a:lvl7pPr>
            <a:lvl8pPr marL="7559985" indent="0">
              <a:buNone/>
              <a:defRPr sz="2362"/>
            </a:lvl8pPr>
            <a:lvl9pPr marL="8639983" indent="0">
              <a:buNone/>
              <a:defRPr sz="2362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492080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84968" y="2683342"/>
            <a:ext cx="18629590" cy="974166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84968" y="13416653"/>
            <a:ext cx="18629590" cy="31978305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4967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8E128-AFDF-4ECD-91E1-91D8F153D406}" type="datetimeFigureOut">
              <a:rPr kumimoji="1" lang="ja-JP" altLang="en-US" smtClean="0"/>
              <a:t>2024/1/25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154843" y="46713298"/>
            <a:ext cx="7289840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5254665" y="46713298"/>
            <a:ext cx="4859893" cy="268333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835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EF4A51-7A7D-4C32-AB74-EA7FD8D1E09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5324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159996" rtl="0" eaLnBrk="1" latinLnBrk="0" hangingPunct="1">
        <a:lnSpc>
          <a:spcPct val="90000"/>
        </a:lnSpc>
        <a:spcBef>
          <a:spcPct val="0"/>
        </a:spcBef>
        <a:buNone/>
        <a:defRPr kumimoji="1" sz="10394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39999" indent="-539999" algn="l" defTabSz="2159996" rtl="0" eaLnBrk="1" latinLnBrk="0" hangingPunct="1">
        <a:lnSpc>
          <a:spcPct val="90000"/>
        </a:lnSpc>
        <a:spcBef>
          <a:spcPts val="2362"/>
        </a:spcBef>
        <a:buFont typeface="Arial" panose="020B0604020202020204" pitchFamily="34" charset="0"/>
        <a:buChar char="•"/>
        <a:defRPr kumimoji="1" sz="6614" kern="1200">
          <a:solidFill>
            <a:schemeClr val="tx1"/>
          </a:solidFill>
          <a:latin typeface="+mn-lt"/>
          <a:ea typeface="+mn-ea"/>
          <a:cs typeface="+mn-cs"/>
        </a:defRPr>
      </a:lvl1pPr>
      <a:lvl2pPr marL="1619997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5669" kern="1200">
          <a:solidFill>
            <a:schemeClr val="tx1"/>
          </a:solidFill>
          <a:latin typeface="+mn-lt"/>
          <a:ea typeface="+mn-ea"/>
          <a:cs typeface="+mn-cs"/>
        </a:defRPr>
      </a:lvl2pPr>
      <a:lvl3pPr marL="2699995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724" kern="1200">
          <a:solidFill>
            <a:schemeClr val="tx1"/>
          </a:solidFill>
          <a:latin typeface="+mn-lt"/>
          <a:ea typeface="+mn-ea"/>
          <a:cs typeface="+mn-cs"/>
        </a:defRPr>
      </a:lvl3pPr>
      <a:lvl4pPr marL="377999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859990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939988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7019986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8099984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9179982" indent="-539999" algn="l" defTabSz="2159996" rtl="0" eaLnBrk="1" latinLnBrk="0" hangingPunct="1">
        <a:lnSpc>
          <a:spcPct val="90000"/>
        </a:lnSpc>
        <a:spcBef>
          <a:spcPts val="1181"/>
        </a:spcBef>
        <a:buFont typeface="Arial" panose="020B0604020202020204" pitchFamily="34" charset="0"/>
        <a:buChar char="•"/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1pPr>
      <a:lvl2pPr marL="1079998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2pPr>
      <a:lvl3pPr marL="2159996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3pPr>
      <a:lvl4pPr marL="3239994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4pPr>
      <a:lvl5pPr marL="4319991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5pPr>
      <a:lvl6pPr marL="5399989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6pPr>
      <a:lvl7pPr marL="6479987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7pPr>
      <a:lvl8pPr marL="7559985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8pPr>
      <a:lvl9pPr marL="8639983" algn="l" defTabSz="2159996" rtl="0" eaLnBrk="1" latinLnBrk="0" hangingPunct="1">
        <a:defRPr kumimoji="1" sz="4252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F58CA945-271C-8AAD-054F-AB6FF23E7668}"/>
              </a:ext>
            </a:extLst>
          </p:cNvPr>
          <p:cNvSpPr/>
          <p:nvPr/>
        </p:nvSpPr>
        <p:spPr>
          <a:xfrm>
            <a:off x="-2" y="-1"/>
            <a:ext cx="4788000" cy="47880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6000" dirty="0">
                <a:solidFill>
                  <a:schemeClr val="tx1"/>
                </a:solidFill>
              </a:rPr>
              <a:t>演題番号</a:t>
            </a:r>
            <a:endParaRPr kumimoji="1" lang="en-US" altLang="ja-JP" sz="6000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6000" dirty="0">
                <a:solidFill>
                  <a:schemeClr val="tx1"/>
                </a:solidFill>
              </a:rPr>
              <a:t>スペース</a:t>
            </a:r>
            <a:endParaRPr kumimoji="1" lang="en-US" altLang="ja-JP" sz="60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3200" dirty="0">
                <a:solidFill>
                  <a:srgbClr val="FF0000"/>
                </a:solidFill>
              </a:rPr>
              <a:t>※</a:t>
            </a:r>
            <a:r>
              <a:rPr kumimoji="1" lang="ja-JP" altLang="en-US" sz="3200" dirty="0">
                <a:solidFill>
                  <a:srgbClr val="FF0000"/>
                </a:solidFill>
              </a:rPr>
              <a:t>入稿時この部分の文字は削除してください。</a:t>
            </a:r>
          </a:p>
        </p:txBody>
      </p:sp>
      <p:sp>
        <p:nvSpPr>
          <p:cNvPr id="5" name="正方形/長方形 4">
            <a:extLst>
              <a:ext uri="{FF2B5EF4-FFF2-40B4-BE49-F238E27FC236}">
                <a16:creationId xmlns:a16="http://schemas.microsoft.com/office/drawing/2014/main" id="{83E4304A-594C-3781-9845-607596581EE1}"/>
              </a:ext>
            </a:extLst>
          </p:cNvPr>
          <p:cNvSpPr/>
          <p:nvPr/>
        </p:nvSpPr>
        <p:spPr>
          <a:xfrm>
            <a:off x="-2" y="4787998"/>
            <a:ext cx="21599525" cy="45611952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9600" dirty="0">
                <a:solidFill>
                  <a:schemeClr val="tx1"/>
                </a:solidFill>
              </a:rPr>
              <a:t>発表スペース</a:t>
            </a:r>
            <a:endParaRPr kumimoji="1" lang="en-US" altLang="ja-JP" sz="9600" dirty="0">
              <a:solidFill>
                <a:schemeClr val="tx1"/>
              </a:solidFill>
            </a:endParaRPr>
          </a:p>
          <a:p>
            <a:pPr algn="ctr"/>
            <a:endParaRPr kumimoji="1" lang="en-US" altLang="ja-JP" sz="8800" dirty="0">
              <a:solidFill>
                <a:schemeClr val="tx1"/>
              </a:solidFill>
            </a:endParaRPr>
          </a:p>
          <a:p>
            <a:pPr algn="ctr"/>
            <a:r>
              <a:rPr kumimoji="1" lang="en-US" altLang="ja-JP" sz="7200" dirty="0">
                <a:solidFill>
                  <a:schemeClr val="tx1"/>
                </a:solidFill>
              </a:rPr>
              <a:t>※</a:t>
            </a:r>
            <a:r>
              <a:rPr lang="ja-JP" altLang="en-US" sz="7200" dirty="0">
                <a:solidFill>
                  <a:schemeClr val="tx1"/>
                </a:solidFill>
                <a:latin typeface="Roboto" panose="02000000000000000000" pitchFamily="2" charset="0"/>
              </a:rPr>
              <a:t>利益相反に関する情報は</a:t>
            </a:r>
            <a:endParaRPr lang="en-US" altLang="ja-JP" sz="7200" dirty="0">
              <a:solidFill>
                <a:schemeClr val="tx1"/>
              </a:solidFill>
              <a:latin typeface="Roboto" panose="02000000000000000000" pitchFamily="2" charset="0"/>
            </a:endParaRPr>
          </a:p>
          <a:p>
            <a:pPr algn="ctr"/>
            <a:r>
              <a:rPr lang="ja-JP" altLang="en-US" sz="7200" dirty="0">
                <a:solidFill>
                  <a:schemeClr val="tx1"/>
                </a:solidFill>
                <a:latin typeface="Roboto" panose="02000000000000000000" pitchFamily="2" charset="0"/>
              </a:rPr>
              <a:t>発表内容の下に開示してください。</a:t>
            </a:r>
          </a:p>
        </p:txBody>
      </p:sp>
      <p:sp>
        <p:nvSpPr>
          <p:cNvPr id="6" name="正方形/長方形 5">
            <a:extLst>
              <a:ext uri="{FF2B5EF4-FFF2-40B4-BE49-F238E27FC236}">
                <a16:creationId xmlns:a16="http://schemas.microsoft.com/office/drawing/2014/main" id="{0071032D-F46F-38E2-EDD1-C38E01874E1D}"/>
              </a:ext>
            </a:extLst>
          </p:cNvPr>
          <p:cNvSpPr/>
          <p:nvPr/>
        </p:nvSpPr>
        <p:spPr>
          <a:xfrm>
            <a:off x="4787999" y="0"/>
            <a:ext cx="16811526" cy="4787999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演題名・所属・ ・演者名は</a:t>
            </a:r>
            <a:br>
              <a:rPr kumimoji="1" lang="en-US" altLang="ja-JP" sz="8228" dirty="0">
                <a:solidFill>
                  <a:schemeClr val="tx1"/>
                </a:solidFill>
              </a:rPr>
            </a:br>
            <a:r>
              <a:rPr kumimoji="1" lang="ja-JP" altLang="en-US" sz="8228" dirty="0">
                <a:solidFill>
                  <a:schemeClr val="tx1"/>
                </a:solidFill>
              </a:rPr>
              <a:t>こちらのスペースに掲載して</a:t>
            </a:r>
            <a:endParaRPr kumimoji="1" lang="en-US" altLang="ja-JP" sz="8228" dirty="0">
              <a:solidFill>
                <a:schemeClr val="tx1"/>
              </a:solidFill>
            </a:endParaRPr>
          </a:p>
          <a:p>
            <a:pPr algn="ctr"/>
            <a:r>
              <a:rPr kumimoji="1" lang="ja-JP" altLang="en-US" sz="8228" dirty="0">
                <a:solidFill>
                  <a:schemeClr val="tx1"/>
                </a:solidFill>
              </a:rPr>
              <a:t>作成してください。</a:t>
            </a:r>
          </a:p>
        </p:txBody>
      </p:sp>
    </p:spTree>
    <p:extLst>
      <p:ext uri="{BB962C8B-B14F-4D97-AF65-F5344CB8AC3E}">
        <p14:creationId xmlns:p14="http://schemas.microsoft.com/office/powerpoint/2010/main" val="96418679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89C294A47F905D418BAEDEFCA5BD7ECD" ma:contentTypeVersion="12" ma:contentTypeDescription="新しいドキュメントを作成します。" ma:contentTypeScope="" ma:versionID="7cb09388ba3581d865f6b25e7e4647fa">
  <xsd:schema xmlns:xsd="http://www.w3.org/2001/XMLSchema" xmlns:xs="http://www.w3.org/2001/XMLSchema" xmlns:p="http://schemas.microsoft.com/office/2006/metadata/properties" xmlns:ns2="9e8dd28d-53b3-4bdd-9671-369e02375970" xmlns:ns3="cd33e842-af36-441d-b803-6d3b1b8f6166" targetNamespace="http://schemas.microsoft.com/office/2006/metadata/properties" ma:root="true" ma:fieldsID="9bb38f359af73711d57224d1243b550d" ns2:_="" ns3:_="">
    <xsd:import namespace="9e8dd28d-53b3-4bdd-9671-369e02375970"/>
    <xsd:import namespace="cd33e842-af36-441d-b803-6d3b1b8f6166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lcf76f155ced4ddcb4097134ff3c332f" minOccurs="0"/>
                <xsd:element ref="ns3:TaxCatchAll" minOccurs="0"/>
                <xsd:element ref="ns2:MediaServiceOCR" minOccurs="0"/>
                <xsd:element ref="ns2:MediaServiceGenerationTime" minOccurs="0"/>
                <xsd:element ref="ns2:MediaServiceEventHashCode" minOccurs="0"/>
                <xsd:element ref="ns3:SharedWithUsers" minOccurs="0"/>
                <xsd:element ref="ns3:SharedWithDetails" minOccurs="0"/>
                <xsd:element ref="ns2:MediaServiceObjectDetectorVersions" minOccurs="0"/>
                <xsd:element ref="ns2:MediaServiceSearchPropertie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e8dd28d-53b3-4bdd-9671-369e02375970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lcf76f155ced4ddcb4097134ff3c332f" ma:index="11" nillable="true" ma:taxonomy="true" ma:internalName="lcf76f155ced4ddcb4097134ff3c332f" ma:taxonomyFieldName="MediaServiceImageTags" ma:displayName="画像タグ" ma:readOnly="false" ma:fieldId="{5cf76f15-5ced-4ddc-b409-7134ff3c332f}" ma:taxonomyMulti="true" ma:sspId="c316e14e-9999-407d-84ef-001487279615" ma:termSetId="09814cd3-568e-fe90-9814-8d621ff8fb84" ma:anchorId="fba54fb3-c3e1-fe81-a776-ca4b69148c4d" ma:open="true" ma:isKeyword="false">
      <xsd:complexType>
        <xsd:sequence>
          <xsd:element ref="pc:Terms" minOccurs="0" maxOccurs="1"/>
        </xsd:sequence>
      </xsd:complex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bjectDetectorVersions" ma:index="18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earchProperties" ma:index="19" nillable="true" ma:displayName="MediaServiceSearchProperties" ma:hidden="true" ma:internalName="MediaServiceSearchProperties" ma:readOnly="true">
      <xsd:simpleType>
        <xsd:restriction base="dms:Not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d33e842-af36-441d-b803-6d3b1b8f6166" elementFormDefault="qualified">
    <xsd:import namespace="http://schemas.microsoft.com/office/2006/documentManagement/types"/>
    <xsd:import namespace="http://schemas.microsoft.com/office/infopath/2007/PartnerControls"/>
    <xsd:element name="TaxCatchAll" ma:index="12" nillable="true" ma:displayName="Taxonomy Catch All Column" ma:hidden="true" ma:list="{19b042b2-927e-4cbe-98c4-e2c5b5129d69}" ma:internalName="TaxCatchAll" ma:showField="CatchAllData" ma:web="cd33e842-af36-441d-b803-6d3b1b8f6166">
      <xsd:complexType>
        <xsd:complexContent>
          <xsd:extension base="dms:MultiChoiceLookup">
            <xsd:sequence>
              <xsd:element name="Value" type="dms:Lookup" maxOccurs="unbounded" minOccurs="0" nillable="true"/>
            </xsd:sequence>
          </xsd:extension>
        </xsd:complexContent>
      </xsd:complexType>
    </xsd:element>
    <xsd:element name="SharedWithUsers" ma:index="16" nillable="true" ma:displayName="共有相手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cf76f155ced4ddcb4097134ff3c332f xmlns="9e8dd28d-53b3-4bdd-9671-369e02375970">
      <Terms xmlns="http://schemas.microsoft.com/office/infopath/2007/PartnerControls"/>
    </lcf76f155ced4ddcb4097134ff3c332f>
    <TaxCatchAll xmlns="cd33e842-af36-441d-b803-6d3b1b8f6166" xsi:nil="true"/>
  </documentManagement>
</p:properties>
</file>

<file path=customXml/itemProps1.xml><?xml version="1.0" encoding="utf-8"?>
<ds:datastoreItem xmlns:ds="http://schemas.openxmlformats.org/officeDocument/2006/customXml" ds:itemID="{72464EFA-F2D4-4A38-9E58-36AD9A93071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406FD34-C3E0-4128-AB67-9ECBFC982C47}"/>
</file>

<file path=customXml/itemProps3.xml><?xml version="1.0" encoding="utf-8"?>
<ds:datastoreItem xmlns:ds="http://schemas.openxmlformats.org/officeDocument/2006/customXml" ds:itemID="{743A588D-DA72-454D-925E-67AFE776DF99}">
  <ds:schemaRefs>
    <ds:schemaRef ds:uri="http://schemas.microsoft.com/office/2006/metadata/properties"/>
    <ds:schemaRef ds:uri="http://schemas.microsoft.com/office/infopath/2007/PartnerControls"/>
    <ds:schemaRef ds:uri="9e8dd28d-53b3-4bdd-9671-369e02375970"/>
    <ds:schemaRef ds:uri="cd33e842-af36-441d-b803-6d3b1b8f616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69</TotalTime>
  <Words>51</Words>
  <Application>Microsoft Office PowerPoint</Application>
  <PresentationFormat>ユーザー設定</PresentationFormat>
  <Paragraphs>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Roboto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大渕 祥子</dc:creator>
  <cp:lastModifiedBy>渡邊 ルリ_PPC</cp:lastModifiedBy>
  <cp:revision>5</cp:revision>
  <dcterms:created xsi:type="dcterms:W3CDTF">2022-06-06T08:16:31Z</dcterms:created>
  <dcterms:modified xsi:type="dcterms:W3CDTF">2024-01-25T09:52:56Z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0x01010089C294A47F905D418BAEDEFCA5BD7ECD</vt:lpwstr>
  </property>
  <property fmtid="{D5CDD505-2E9C-101B-9397-08002B2CF9AE}" pid="3" name="MediaServiceImageTags">
    <vt:lpwstr/>
  </property>
</Properties>
</file>