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3"/>
  </p:sldMasterIdLst>
  <p:sldIdLst>
    <p:sldId id="256" r:id="rId4"/>
  </p:sldIdLst>
  <p:sldSz cx="23874413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96B7CA-6C85-49D4-82A9-B63168BD487A}" v="2" dt="2023-05-08T09:05:16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7" d="100"/>
          <a:sy n="17" d="100"/>
        </p:scale>
        <p:origin x="357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渕 祥子" userId="7c29c4fb-73ba-4b0d-88c4-78dfefdabbb0" providerId="ADAL" clId="{A85684D1-ACE8-49E9-B7B7-C6BE1C12D827}"/>
    <pc:docChg chg="modSld">
      <pc:chgData name="大渕 祥子" userId="7c29c4fb-73ba-4b0d-88c4-78dfefdabbb0" providerId="ADAL" clId="{A85684D1-ACE8-49E9-B7B7-C6BE1C12D827}" dt="2022-06-06T08:30:20.828" v="26" actId="6549"/>
      <pc:docMkLst>
        <pc:docMk/>
      </pc:docMkLst>
      <pc:sldChg chg="modSp mod">
        <pc:chgData name="大渕 祥子" userId="7c29c4fb-73ba-4b0d-88c4-78dfefdabbb0" providerId="ADAL" clId="{A85684D1-ACE8-49E9-B7B7-C6BE1C12D827}" dt="2022-06-06T08:30:20.828" v="26" actId="6549"/>
        <pc:sldMkLst>
          <pc:docMk/>
          <pc:sldMk cId="964186794" sldId="256"/>
        </pc:sldMkLst>
        <pc:spChg chg="mod">
          <ac:chgData name="大渕 祥子" userId="7c29c4fb-73ba-4b0d-88c4-78dfefdabbb0" providerId="ADAL" clId="{A85684D1-ACE8-49E9-B7B7-C6BE1C12D827}" dt="2022-06-06T08:30:20.828" v="26" actId="6549"/>
          <ac:spMkLst>
            <pc:docMk/>
            <pc:sldMk cId="964186794" sldId="256"/>
            <ac:spMk id="6" creationId="{0071032D-F46F-38E2-EDD1-C38E01874E1D}"/>
          </ac:spMkLst>
        </pc:spChg>
      </pc:sldChg>
    </pc:docChg>
  </pc:docChgLst>
  <pc:docChgLst>
    <pc:chgData name="渡邊 ルリ" userId="1b137f66-0756-4d20-aeed-6717b6af828a" providerId="ADAL" clId="{0696B7CA-6C85-49D4-82A9-B63168BD487A}"/>
    <pc:docChg chg="custSel modSld">
      <pc:chgData name="渡邊 ルリ" userId="1b137f66-0756-4d20-aeed-6717b6af828a" providerId="ADAL" clId="{0696B7CA-6C85-49D4-82A9-B63168BD487A}" dt="2023-05-08T09:10:30.999" v="45" actId="478"/>
      <pc:docMkLst>
        <pc:docMk/>
      </pc:docMkLst>
      <pc:sldChg chg="addSp delSp modSp mod">
        <pc:chgData name="渡邊 ルリ" userId="1b137f66-0756-4d20-aeed-6717b6af828a" providerId="ADAL" clId="{0696B7CA-6C85-49D4-82A9-B63168BD487A}" dt="2023-05-08T09:10:30.999" v="45" actId="478"/>
        <pc:sldMkLst>
          <pc:docMk/>
          <pc:sldMk cId="964186794" sldId="256"/>
        </pc:sldMkLst>
        <pc:spChg chg="mod">
          <ac:chgData name="渡邊 ルリ" userId="1b137f66-0756-4d20-aeed-6717b6af828a" providerId="ADAL" clId="{0696B7CA-6C85-49D4-82A9-B63168BD487A}" dt="2023-05-08T09:09:51.528" v="35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渡邊 ルリ" userId="1b137f66-0756-4d20-aeed-6717b6af828a" providerId="ADAL" clId="{0696B7CA-6C85-49D4-82A9-B63168BD487A}" dt="2023-05-08T09:10:18.946" v="40" actId="1038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渡邊 ルリ" userId="1b137f66-0756-4d20-aeed-6717b6af828a" providerId="ADAL" clId="{0696B7CA-6C85-49D4-82A9-B63168BD487A}" dt="2023-05-08T09:09:36.568" v="3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渡邊 ルリ" userId="1b137f66-0756-4d20-aeed-6717b6af828a" providerId="ADAL" clId="{0696B7CA-6C85-49D4-82A9-B63168BD487A}" dt="2023-05-08T09:10:26.536" v="44" actId="1036"/>
          <ac:spMkLst>
            <pc:docMk/>
            <pc:sldMk cId="964186794" sldId="256"/>
            <ac:spMk id="7" creationId="{55361125-541B-7BDC-6A07-A4CB52AACA01}"/>
          </ac:spMkLst>
        </pc:spChg>
        <pc:picChg chg="add del mod ord">
          <ac:chgData name="渡邊 ルリ" userId="1b137f66-0756-4d20-aeed-6717b6af828a" providerId="ADAL" clId="{0696B7CA-6C85-49D4-82A9-B63168BD487A}" dt="2023-05-08T09:10:30.999" v="45" actId="478"/>
          <ac:picMkLst>
            <pc:docMk/>
            <pc:sldMk cId="964186794" sldId="256"/>
            <ac:picMk id="3" creationId="{DB345BEC-685D-2B2A-CE88-F7AFB9F07949}"/>
          </ac:picMkLst>
        </pc:picChg>
      </pc:sldChg>
    </pc:docChg>
  </pc:docChgLst>
  <pc:docChgLst>
    <pc:chgData name="大渕 祥子" userId="7c29c4fb-73ba-4b0d-88c4-78dfefdabbb0" providerId="ADAL" clId="{01311DF9-697B-4CAF-8B30-EAC69EC32969}"/>
    <pc:docChg chg="modSld">
      <pc:chgData name="大渕 祥子" userId="7c29c4fb-73ba-4b0d-88c4-78dfefdabbb0" providerId="ADAL" clId="{01311DF9-697B-4CAF-8B30-EAC69EC32969}" dt="2022-07-27T06:32:51.178" v="86" actId="14100"/>
      <pc:docMkLst>
        <pc:docMk/>
      </pc:docMkLst>
      <pc:sldChg chg="modSp mod">
        <pc:chgData name="大渕 祥子" userId="7c29c4fb-73ba-4b0d-88c4-78dfefdabbb0" providerId="ADAL" clId="{01311DF9-697B-4CAF-8B30-EAC69EC32969}" dt="2022-07-27T06:32:51.178" v="86" actId="14100"/>
        <pc:sldMkLst>
          <pc:docMk/>
          <pc:sldMk cId="964186794" sldId="256"/>
        </pc:sldMkLst>
        <pc:spChg chg="mod">
          <ac:chgData name="大渕 祥子" userId="7c29c4fb-73ba-4b0d-88c4-78dfefdabbb0" providerId="ADAL" clId="{01311DF9-697B-4CAF-8B30-EAC69EC32969}" dt="2022-07-27T06:27:42.187" v="50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01311DF9-697B-4CAF-8B30-EAC69EC32969}" dt="2022-07-27T06:32:51.178" v="86" actId="14100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01311DF9-697B-4CAF-8B30-EAC69EC32969}" dt="2022-07-27T06:27:57.511" v="5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大渕 祥子" userId="7c29c4fb-73ba-4b0d-88c4-78dfefdabbb0" providerId="ADAL" clId="{01311DF9-697B-4CAF-8B30-EAC69EC32969}" dt="2022-07-27T06:29:44.718" v="84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ECF669FD-8D4E-41E4-B2CE-CF625A4455B3}"/>
    <pc:docChg chg="modSld">
      <pc:chgData name="大渕 祥子" userId="7c29c4fb-73ba-4b0d-88c4-78dfefdabbb0" providerId="ADAL" clId="{ECF669FD-8D4E-41E4-B2CE-CF625A4455B3}" dt="2022-06-07T07:19:05.878" v="106" actId="255"/>
      <pc:docMkLst>
        <pc:docMk/>
      </pc:docMkLst>
      <pc:sldChg chg="addSp modSp mod">
        <pc:chgData name="大渕 祥子" userId="7c29c4fb-73ba-4b0d-88c4-78dfefdabbb0" providerId="ADAL" clId="{ECF669FD-8D4E-41E4-B2CE-CF625A4455B3}" dt="2022-06-07T07:19:05.878" v="106" actId="255"/>
        <pc:sldMkLst>
          <pc:docMk/>
          <pc:sldMk cId="964186794" sldId="256"/>
        </pc:sldMkLst>
        <pc:spChg chg="mod">
          <ac:chgData name="大渕 祥子" userId="7c29c4fb-73ba-4b0d-88c4-78dfefdabbb0" providerId="ADAL" clId="{ECF669FD-8D4E-41E4-B2CE-CF625A4455B3}" dt="2022-06-07T07:19:05.878" v="106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ECF669FD-8D4E-41E4-B2CE-CF625A4455B3}" dt="2022-06-07T07:17:54.668" v="79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ECF669FD-8D4E-41E4-B2CE-CF625A4455B3}" dt="2022-06-07T07:13:45.810" v="29" actId="14100"/>
          <ac:spMkLst>
            <pc:docMk/>
            <pc:sldMk cId="964186794" sldId="256"/>
            <ac:spMk id="6" creationId="{0071032D-F46F-38E2-EDD1-C38E01874E1D}"/>
          </ac:spMkLst>
        </pc:spChg>
        <pc:spChg chg="add mod">
          <ac:chgData name="大渕 祥子" userId="7c29c4fb-73ba-4b0d-88c4-78dfefdabbb0" providerId="ADAL" clId="{ECF669FD-8D4E-41E4-B2CE-CF625A4455B3}" dt="2022-06-07T07:15:37.258" v="49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88608D6E-97DA-4C24-AD1A-D291FAB24B0E}"/>
    <pc:docChg chg="modSld">
      <pc:chgData name="大渕 祥子" userId="7c29c4fb-73ba-4b0d-88c4-78dfefdabbb0" providerId="ADAL" clId="{88608D6E-97DA-4C24-AD1A-D291FAB24B0E}" dt="2022-06-22T02:12:32.411" v="58" actId="207"/>
      <pc:docMkLst>
        <pc:docMk/>
      </pc:docMkLst>
      <pc:sldChg chg="modSp mod">
        <pc:chgData name="大渕 祥子" userId="7c29c4fb-73ba-4b0d-88c4-78dfefdabbb0" providerId="ADAL" clId="{88608D6E-97DA-4C24-AD1A-D291FAB24B0E}" dt="2022-06-22T02:12:32.411" v="58" actId="207"/>
        <pc:sldMkLst>
          <pc:docMk/>
          <pc:sldMk cId="964186794" sldId="256"/>
        </pc:sldMkLst>
        <pc:spChg chg="mod">
          <ac:chgData name="大渕 祥子" userId="7c29c4fb-73ba-4b0d-88c4-78dfefdabbb0" providerId="ADAL" clId="{88608D6E-97DA-4C24-AD1A-D291FAB24B0E}" dt="2022-06-22T02:12:32.411" v="58" actId="207"/>
          <ac:spMkLst>
            <pc:docMk/>
            <pc:sldMk cId="964186794" sldId="256"/>
            <ac:spMk id="4" creationId="{F58CA945-271C-8AAD-054F-AB6FF23E76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0581" y="8248329"/>
            <a:ext cx="20293251" cy="17546649"/>
          </a:xfrm>
        </p:spPr>
        <p:txBody>
          <a:bodyPr anchor="b"/>
          <a:lstStyle>
            <a:lvl1pPr algn="ctr">
              <a:defRPr sz="156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4302" y="26471644"/>
            <a:ext cx="17905810" cy="12168318"/>
          </a:xfrm>
        </p:spPr>
        <p:txBody>
          <a:bodyPr/>
          <a:lstStyle>
            <a:lvl1pPr marL="0" indent="0" algn="ctr">
              <a:buNone/>
              <a:defRPr sz="6266"/>
            </a:lvl1pPr>
            <a:lvl2pPr marL="1193703" indent="0" algn="ctr">
              <a:buNone/>
              <a:defRPr sz="5222"/>
            </a:lvl2pPr>
            <a:lvl3pPr marL="2387407" indent="0" algn="ctr">
              <a:buNone/>
              <a:defRPr sz="4700"/>
            </a:lvl3pPr>
            <a:lvl4pPr marL="3581110" indent="0" algn="ctr">
              <a:buNone/>
              <a:defRPr sz="4177"/>
            </a:lvl4pPr>
            <a:lvl5pPr marL="4774814" indent="0" algn="ctr">
              <a:buNone/>
              <a:defRPr sz="4177"/>
            </a:lvl5pPr>
            <a:lvl6pPr marL="5968517" indent="0" algn="ctr">
              <a:buNone/>
              <a:defRPr sz="4177"/>
            </a:lvl6pPr>
            <a:lvl7pPr marL="7162221" indent="0" algn="ctr">
              <a:buNone/>
              <a:defRPr sz="4177"/>
            </a:lvl7pPr>
            <a:lvl8pPr marL="8355924" indent="0" algn="ctr">
              <a:buNone/>
              <a:defRPr sz="4177"/>
            </a:lvl8pPr>
            <a:lvl9pPr marL="9549628" indent="0" algn="ctr">
              <a:buNone/>
              <a:defRPr sz="417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84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301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085128" y="2683331"/>
            <a:ext cx="5147920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1367" y="2683331"/>
            <a:ext cx="15145331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06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262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8933" y="12565002"/>
            <a:ext cx="20591681" cy="20964976"/>
          </a:xfrm>
        </p:spPr>
        <p:txBody>
          <a:bodyPr anchor="b"/>
          <a:lstStyle>
            <a:lvl1pPr>
              <a:defRPr sz="156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8933" y="33728315"/>
            <a:ext cx="20591681" cy="11024985"/>
          </a:xfrm>
        </p:spPr>
        <p:txBody>
          <a:bodyPr/>
          <a:lstStyle>
            <a:lvl1pPr marL="0" indent="0">
              <a:buNone/>
              <a:defRPr sz="6266">
                <a:solidFill>
                  <a:schemeClr val="tx1"/>
                </a:solidFill>
              </a:defRPr>
            </a:lvl1pPr>
            <a:lvl2pPr marL="1193703" indent="0">
              <a:buNone/>
              <a:defRPr sz="5222">
                <a:solidFill>
                  <a:schemeClr val="tx1">
                    <a:tint val="75000"/>
                  </a:schemeClr>
                </a:solidFill>
              </a:defRPr>
            </a:lvl2pPr>
            <a:lvl3pPr marL="2387407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3pPr>
            <a:lvl4pPr marL="3581110" indent="0">
              <a:buNone/>
              <a:defRPr sz="4177">
                <a:solidFill>
                  <a:schemeClr val="tx1">
                    <a:tint val="75000"/>
                  </a:schemeClr>
                </a:solidFill>
              </a:defRPr>
            </a:lvl4pPr>
            <a:lvl5pPr marL="4774814" indent="0">
              <a:buNone/>
              <a:defRPr sz="4177">
                <a:solidFill>
                  <a:schemeClr val="tx1">
                    <a:tint val="75000"/>
                  </a:schemeClr>
                </a:solidFill>
              </a:defRPr>
            </a:lvl5pPr>
            <a:lvl6pPr marL="5968517" indent="0">
              <a:buNone/>
              <a:defRPr sz="4177">
                <a:solidFill>
                  <a:schemeClr val="tx1">
                    <a:tint val="75000"/>
                  </a:schemeClr>
                </a:solidFill>
              </a:defRPr>
            </a:lvl6pPr>
            <a:lvl7pPr marL="7162221" indent="0">
              <a:buNone/>
              <a:defRPr sz="4177">
                <a:solidFill>
                  <a:schemeClr val="tx1">
                    <a:tint val="75000"/>
                  </a:schemeClr>
                </a:solidFill>
              </a:defRPr>
            </a:lvl7pPr>
            <a:lvl8pPr marL="8355924" indent="0">
              <a:buNone/>
              <a:defRPr sz="4177">
                <a:solidFill>
                  <a:schemeClr val="tx1">
                    <a:tint val="75000"/>
                  </a:schemeClr>
                </a:solidFill>
              </a:defRPr>
            </a:lvl8pPr>
            <a:lvl9pPr marL="9549628" indent="0">
              <a:buNone/>
              <a:defRPr sz="41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15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1366" y="13416653"/>
            <a:ext cx="10146626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86421" y="13416653"/>
            <a:ext cx="10146626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95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4476" y="2683342"/>
            <a:ext cx="20591681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4478" y="12354992"/>
            <a:ext cx="10099994" cy="6054990"/>
          </a:xfrm>
        </p:spPr>
        <p:txBody>
          <a:bodyPr anchor="b"/>
          <a:lstStyle>
            <a:lvl1pPr marL="0" indent="0">
              <a:buNone/>
              <a:defRPr sz="6266" b="1"/>
            </a:lvl1pPr>
            <a:lvl2pPr marL="1193703" indent="0">
              <a:buNone/>
              <a:defRPr sz="5222" b="1"/>
            </a:lvl2pPr>
            <a:lvl3pPr marL="2387407" indent="0">
              <a:buNone/>
              <a:defRPr sz="4700" b="1"/>
            </a:lvl3pPr>
            <a:lvl4pPr marL="3581110" indent="0">
              <a:buNone/>
              <a:defRPr sz="4177" b="1"/>
            </a:lvl4pPr>
            <a:lvl5pPr marL="4774814" indent="0">
              <a:buNone/>
              <a:defRPr sz="4177" b="1"/>
            </a:lvl5pPr>
            <a:lvl6pPr marL="5968517" indent="0">
              <a:buNone/>
              <a:defRPr sz="4177" b="1"/>
            </a:lvl6pPr>
            <a:lvl7pPr marL="7162221" indent="0">
              <a:buNone/>
              <a:defRPr sz="4177" b="1"/>
            </a:lvl7pPr>
            <a:lvl8pPr marL="8355924" indent="0">
              <a:buNone/>
              <a:defRPr sz="4177" b="1"/>
            </a:lvl8pPr>
            <a:lvl9pPr marL="9549628" indent="0">
              <a:buNone/>
              <a:defRPr sz="41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4478" y="18409982"/>
            <a:ext cx="10099994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086423" y="12354992"/>
            <a:ext cx="10149735" cy="6054990"/>
          </a:xfrm>
        </p:spPr>
        <p:txBody>
          <a:bodyPr anchor="b"/>
          <a:lstStyle>
            <a:lvl1pPr marL="0" indent="0">
              <a:buNone/>
              <a:defRPr sz="6266" b="1"/>
            </a:lvl1pPr>
            <a:lvl2pPr marL="1193703" indent="0">
              <a:buNone/>
              <a:defRPr sz="5222" b="1"/>
            </a:lvl2pPr>
            <a:lvl3pPr marL="2387407" indent="0">
              <a:buNone/>
              <a:defRPr sz="4700" b="1"/>
            </a:lvl3pPr>
            <a:lvl4pPr marL="3581110" indent="0">
              <a:buNone/>
              <a:defRPr sz="4177" b="1"/>
            </a:lvl4pPr>
            <a:lvl5pPr marL="4774814" indent="0">
              <a:buNone/>
              <a:defRPr sz="4177" b="1"/>
            </a:lvl5pPr>
            <a:lvl6pPr marL="5968517" indent="0">
              <a:buNone/>
              <a:defRPr sz="4177" b="1"/>
            </a:lvl6pPr>
            <a:lvl7pPr marL="7162221" indent="0">
              <a:buNone/>
              <a:defRPr sz="4177" b="1"/>
            </a:lvl7pPr>
            <a:lvl8pPr marL="8355924" indent="0">
              <a:buNone/>
              <a:defRPr sz="4177" b="1"/>
            </a:lvl8pPr>
            <a:lvl9pPr marL="9549628" indent="0">
              <a:buNone/>
              <a:defRPr sz="41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086423" y="18409982"/>
            <a:ext cx="10149735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651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20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392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4475" y="3359997"/>
            <a:ext cx="7700120" cy="11759988"/>
          </a:xfrm>
        </p:spPr>
        <p:txBody>
          <a:bodyPr anchor="b"/>
          <a:lstStyle>
            <a:lvl1pPr>
              <a:defRPr sz="83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9735" y="7256671"/>
            <a:ext cx="12086422" cy="35816631"/>
          </a:xfrm>
        </p:spPr>
        <p:txBody>
          <a:bodyPr/>
          <a:lstStyle>
            <a:lvl1pPr>
              <a:defRPr sz="8355"/>
            </a:lvl1pPr>
            <a:lvl2pPr>
              <a:defRPr sz="7311"/>
            </a:lvl2pPr>
            <a:lvl3pPr>
              <a:defRPr sz="6266"/>
            </a:lvl3pPr>
            <a:lvl4pPr>
              <a:defRPr sz="5222"/>
            </a:lvl4pPr>
            <a:lvl5pPr>
              <a:defRPr sz="5222"/>
            </a:lvl5pPr>
            <a:lvl6pPr>
              <a:defRPr sz="5222"/>
            </a:lvl6pPr>
            <a:lvl7pPr>
              <a:defRPr sz="5222"/>
            </a:lvl7pPr>
            <a:lvl8pPr>
              <a:defRPr sz="5222"/>
            </a:lvl8pPr>
            <a:lvl9pPr>
              <a:defRPr sz="52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4475" y="15119985"/>
            <a:ext cx="7700120" cy="28011643"/>
          </a:xfrm>
        </p:spPr>
        <p:txBody>
          <a:bodyPr/>
          <a:lstStyle>
            <a:lvl1pPr marL="0" indent="0">
              <a:buNone/>
              <a:defRPr sz="4177"/>
            </a:lvl1pPr>
            <a:lvl2pPr marL="1193703" indent="0">
              <a:buNone/>
              <a:defRPr sz="3655"/>
            </a:lvl2pPr>
            <a:lvl3pPr marL="2387407" indent="0">
              <a:buNone/>
              <a:defRPr sz="3133"/>
            </a:lvl3pPr>
            <a:lvl4pPr marL="3581110" indent="0">
              <a:buNone/>
              <a:defRPr sz="2611"/>
            </a:lvl4pPr>
            <a:lvl5pPr marL="4774814" indent="0">
              <a:buNone/>
              <a:defRPr sz="2611"/>
            </a:lvl5pPr>
            <a:lvl6pPr marL="5968517" indent="0">
              <a:buNone/>
              <a:defRPr sz="2611"/>
            </a:lvl6pPr>
            <a:lvl7pPr marL="7162221" indent="0">
              <a:buNone/>
              <a:defRPr sz="2611"/>
            </a:lvl7pPr>
            <a:lvl8pPr marL="8355924" indent="0">
              <a:buNone/>
              <a:defRPr sz="2611"/>
            </a:lvl8pPr>
            <a:lvl9pPr marL="9549628" indent="0">
              <a:buNone/>
              <a:defRPr sz="26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9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4475" y="3359997"/>
            <a:ext cx="7700120" cy="11759988"/>
          </a:xfrm>
        </p:spPr>
        <p:txBody>
          <a:bodyPr anchor="b"/>
          <a:lstStyle>
            <a:lvl1pPr>
              <a:defRPr sz="83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149735" y="7256671"/>
            <a:ext cx="12086422" cy="35816631"/>
          </a:xfrm>
        </p:spPr>
        <p:txBody>
          <a:bodyPr anchor="t"/>
          <a:lstStyle>
            <a:lvl1pPr marL="0" indent="0">
              <a:buNone/>
              <a:defRPr sz="8355"/>
            </a:lvl1pPr>
            <a:lvl2pPr marL="1193703" indent="0">
              <a:buNone/>
              <a:defRPr sz="7311"/>
            </a:lvl2pPr>
            <a:lvl3pPr marL="2387407" indent="0">
              <a:buNone/>
              <a:defRPr sz="6266"/>
            </a:lvl3pPr>
            <a:lvl4pPr marL="3581110" indent="0">
              <a:buNone/>
              <a:defRPr sz="5222"/>
            </a:lvl4pPr>
            <a:lvl5pPr marL="4774814" indent="0">
              <a:buNone/>
              <a:defRPr sz="5222"/>
            </a:lvl5pPr>
            <a:lvl6pPr marL="5968517" indent="0">
              <a:buNone/>
              <a:defRPr sz="5222"/>
            </a:lvl6pPr>
            <a:lvl7pPr marL="7162221" indent="0">
              <a:buNone/>
              <a:defRPr sz="5222"/>
            </a:lvl7pPr>
            <a:lvl8pPr marL="8355924" indent="0">
              <a:buNone/>
              <a:defRPr sz="5222"/>
            </a:lvl8pPr>
            <a:lvl9pPr marL="9549628" indent="0">
              <a:buNone/>
              <a:defRPr sz="52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4475" y="15119985"/>
            <a:ext cx="7700120" cy="28011643"/>
          </a:xfrm>
        </p:spPr>
        <p:txBody>
          <a:bodyPr/>
          <a:lstStyle>
            <a:lvl1pPr marL="0" indent="0">
              <a:buNone/>
              <a:defRPr sz="4177"/>
            </a:lvl1pPr>
            <a:lvl2pPr marL="1193703" indent="0">
              <a:buNone/>
              <a:defRPr sz="3655"/>
            </a:lvl2pPr>
            <a:lvl3pPr marL="2387407" indent="0">
              <a:buNone/>
              <a:defRPr sz="3133"/>
            </a:lvl3pPr>
            <a:lvl4pPr marL="3581110" indent="0">
              <a:buNone/>
              <a:defRPr sz="2611"/>
            </a:lvl4pPr>
            <a:lvl5pPr marL="4774814" indent="0">
              <a:buNone/>
              <a:defRPr sz="2611"/>
            </a:lvl5pPr>
            <a:lvl6pPr marL="5968517" indent="0">
              <a:buNone/>
              <a:defRPr sz="2611"/>
            </a:lvl6pPr>
            <a:lvl7pPr marL="7162221" indent="0">
              <a:buNone/>
              <a:defRPr sz="2611"/>
            </a:lvl7pPr>
            <a:lvl8pPr marL="8355924" indent="0">
              <a:buNone/>
              <a:defRPr sz="2611"/>
            </a:lvl8pPr>
            <a:lvl9pPr marL="9549628" indent="0">
              <a:buNone/>
              <a:defRPr sz="26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1366" y="2683342"/>
            <a:ext cx="20591681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1366" y="13416653"/>
            <a:ext cx="20591681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1366" y="46713298"/>
            <a:ext cx="537174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08400" y="46713298"/>
            <a:ext cx="805761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861304" y="46713298"/>
            <a:ext cx="537174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324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387407" rtl="0" eaLnBrk="1" latinLnBrk="0" hangingPunct="1">
        <a:lnSpc>
          <a:spcPct val="90000"/>
        </a:lnSpc>
        <a:spcBef>
          <a:spcPct val="0"/>
        </a:spcBef>
        <a:buNone/>
        <a:defRPr kumimoji="1" sz="114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96852" indent="-596852" algn="l" defTabSz="2387407" rtl="0" eaLnBrk="1" latinLnBrk="0" hangingPunct="1">
        <a:lnSpc>
          <a:spcPct val="90000"/>
        </a:lnSpc>
        <a:spcBef>
          <a:spcPts val="2611"/>
        </a:spcBef>
        <a:buFont typeface="Arial" panose="020B0604020202020204" pitchFamily="34" charset="0"/>
        <a:buChar char="•"/>
        <a:defRPr kumimoji="1" sz="7311" kern="1200">
          <a:solidFill>
            <a:schemeClr val="tx1"/>
          </a:solidFill>
          <a:latin typeface="+mn-lt"/>
          <a:ea typeface="+mn-ea"/>
          <a:cs typeface="+mn-cs"/>
        </a:defRPr>
      </a:lvl1pPr>
      <a:lvl2pPr marL="1790555" indent="-596852" algn="l" defTabSz="2387407" rtl="0" eaLnBrk="1" latinLnBrk="0" hangingPunct="1">
        <a:lnSpc>
          <a:spcPct val="90000"/>
        </a:lnSpc>
        <a:spcBef>
          <a:spcPts val="1305"/>
        </a:spcBef>
        <a:buFont typeface="Arial" panose="020B0604020202020204" pitchFamily="34" charset="0"/>
        <a:buChar char="•"/>
        <a:defRPr kumimoji="1" sz="6266" kern="1200">
          <a:solidFill>
            <a:schemeClr val="tx1"/>
          </a:solidFill>
          <a:latin typeface="+mn-lt"/>
          <a:ea typeface="+mn-ea"/>
          <a:cs typeface="+mn-cs"/>
        </a:defRPr>
      </a:lvl2pPr>
      <a:lvl3pPr marL="2984259" indent="-596852" algn="l" defTabSz="2387407" rtl="0" eaLnBrk="1" latinLnBrk="0" hangingPunct="1">
        <a:lnSpc>
          <a:spcPct val="90000"/>
        </a:lnSpc>
        <a:spcBef>
          <a:spcPts val="1305"/>
        </a:spcBef>
        <a:buFont typeface="Arial" panose="020B0604020202020204" pitchFamily="34" charset="0"/>
        <a:buChar char="•"/>
        <a:defRPr kumimoji="1" sz="5222" kern="1200">
          <a:solidFill>
            <a:schemeClr val="tx1"/>
          </a:solidFill>
          <a:latin typeface="+mn-lt"/>
          <a:ea typeface="+mn-ea"/>
          <a:cs typeface="+mn-cs"/>
        </a:defRPr>
      </a:lvl3pPr>
      <a:lvl4pPr marL="4177962" indent="-596852" algn="l" defTabSz="2387407" rtl="0" eaLnBrk="1" latinLnBrk="0" hangingPunct="1">
        <a:lnSpc>
          <a:spcPct val="90000"/>
        </a:lnSpc>
        <a:spcBef>
          <a:spcPts val="1305"/>
        </a:spcBef>
        <a:buFont typeface="Arial" panose="020B0604020202020204" pitchFamily="34" charset="0"/>
        <a:buChar char="•"/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4pPr>
      <a:lvl5pPr marL="5371666" indent="-596852" algn="l" defTabSz="2387407" rtl="0" eaLnBrk="1" latinLnBrk="0" hangingPunct="1">
        <a:lnSpc>
          <a:spcPct val="90000"/>
        </a:lnSpc>
        <a:spcBef>
          <a:spcPts val="1305"/>
        </a:spcBef>
        <a:buFont typeface="Arial" panose="020B0604020202020204" pitchFamily="34" charset="0"/>
        <a:buChar char="•"/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5pPr>
      <a:lvl6pPr marL="6565369" indent="-596852" algn="l" defTabSz="2387407" rtl="0" eaLnBrk="1" latinLnBrk="0" hangingPunct="1">
        <a:lnSpc>
          <a:spcPct val="90000"/>
        </a:lnSpc>
        <a:spcBef>
          <a:spcPts val="1305"/>
        </a:spcBef>
        <a:buFont typeface="Arial" panose="020B0604020202020204" pitchFamily="34" charset="0"/>
        <a:buChar char="•"/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6pPr>
      <a:lvl7pPr marL="7759073" indent="-596852" algn="l" defTabSz="2387407" rtl="0" eaLnBrk="1" latinLnBrk="0" hangingPunct="1">
        <a:lnSpc>
          <a:spcPct val="90000"/>
        </a:lnSpc>
        <a:spcBef>
          <a:spcPts val="1305"/>
        </a:spcBef>
        <a:buFont typeface="Arial" panose="020B0604020202020204" pitchFamily="34" charset="0"/>
        <a:buChar char="•"/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7pPr>
      <a:lvl8pPr marL="8952776" indent="-596852" algn="l" defTabSz="2387407" rtl="0" eaLnBrk="1" latinLnBrk="0" hangingPunct="1">
        <a:lnSpc>
          <a:spcPct val="90000"/>
        </a:lnSpc>
        <a:spcBef>
          <a:spcPts val="1305"/>
        </a:spcBef>
        <a:buFont typeface="Arial" panose="020B0604020202020204" pitchFamily="34" charset="0"/>
        <a:buChar char="•"/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8pPr>
      <a:lvl9pPr marL="10146480" indent="-596852" algn="l" defTabSz="2387407" rtl="0" eaLnBrk="1" latinLnBrk="0" hangingPunct="1">
        <a:lnSpc>
          <a:spcPct val="90000"/>
        </a:lnSpc>
        <a:spcBef>
          <a:spcPts val="1305"/>
        </a:spcBef>
        <a:buFont typeface="Arial" panose="020B0604020202020204" pitchFamily="34" charset="0"/>
        <a:buChar char="•"/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87407" rtl="0" eaLnBrk="1" latinLnBrk="0" hangingPunct="1"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1pPr>
      <a:lvl2pPr marL="1193703" algn="l" defTabSz="2387407" rtl="0" eaLnBrk="1" latinLnBrk="0" hangingPunct="1"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2pPr>
      <a:lvl3pPr marL="2387407" algn="l" defTabSz="2387407" rtl="0" eaLnBrk="1" latinLnBrk="0" hangingPunct="1"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3pPr>
      <a:lvl4pPr marL="3581110" algn="l" defTabSz="2387407" rtl="0" eaLnBrk="1" latinLnBrk="0" hangingPunct="1"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4pPr>
      <a:lvl5pPr marL="4774814" algn="l" defTabSz="2387407" rtl="0" eaLnBrk="1" latinLnBrk="0" hangingPunct="1"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5pPr>
      <a:lvl6pPr marL="5968517" algn="l" defTabSz="2387407" rtl="0" eaLnBrk="1" latinLnBrk="0" hangingPunct="1"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6pPr>
      <a:lvl7pPr marL="7162221" algn="l" defTabSz="2387407" rtl="0" eaLnBrk="1" latinLnBrk="0" hangingPunct="1"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7pPr>
      <a:lvl8pPr marL="8355924" algn="l" defTabSz="2387407" rtl="0" eaLnBrk="1" latinLnBrk="0" hangingPunct="1"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8pPr>
      <a:lvl9pPr marL="9549628" algn="l" defTabSz="2387407" rtl="0" eaLnBrk="1" latinLnBrk="0" hangingPunct="1"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CA945-271C-8AAD-054F-AB6FF23E7668}"/>
              </a:ext>
            </a:extLst>
          </p:cNvPr>
          <p:cNvSpPr/>
          <p:nvPr/>
        </p:nvSpPr>
        <p:spPr>
          <a:xfrm>
            <a:off x="0" y="0"/>
            <a:ext cx="5305282" cy="53052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579" dirty="0">
                <a:solidFill>
                  <a:schemeClr val="tx1"/>
                </a:solidFill>
              </a:rPr>
              <a:t>演題番号</a:t>
            </a:r>
            <a:endParaRPr kumimoji="1" lang="en-US" altLang="ja-JP" sz="7579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7579" dirty="0">
                <a:solidFill>
                  <a:schemeClr val="tx1"/>
                </a:solidFill>
              </a:rPr>
              <a:t>を記載</a:t>
            </a:r>
            <a:endParaRPr kumimoji="1" lang="ja-JP" altLang="en-US" sz="4209" dirty="0">
              <a:solidFill>
                <a:srgbClr val="FF0000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11368" y="0"/>
            <a:ext cx="23874412" cy="503999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661" dirty="0">
                <a:solidFill>
                  <a:schemeClr val="tx1"/>
                </a:solidFill>
              </a:rPr>
              <a:t>演題名・演者名・所属</a:t>
            </a:r>
            <a:endParaRPr kumimoji="1" lang="en-US" altLang="ja-JP" sz="8661" dirty="0">
              <a:solidFill>
                <a:schemeClr val="tx1"/>
              </a:solidFill>
            </a:endParaRPr>
          </a:p>
          <a:p>
            <a:pPr algn="ctr"/>
            <a:endParaRPr kumimoji="1" lang="en-US" altLang="ja-JP" sz="866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8661" dirty="0">
                <a:solidFill>
                  <a:schemeClr val="tx1"/>
                </a:solidFill>
              </a:rPr>
              <a:t>発表内容</a:t>
            </a:r>
            <a:endParaRPr kumimoji="1" lang="en-US" altLang="ja-JP" sz="8661" dirty="0">
              <a:solidFill>
                <a:schemeClr val="tx1"/>
              </a:solidFill>
            </a:endParaRPr>
          </a:p>
          <a:p>
            <a:pPr algn="ctr"/>
            <a:endParaRPr kumimoji="1" lang="en-US" altLang="ja-JP" sz="8661" dirty="0">
              <a:solidFill>
                <a:schemeClr val="tx1"/>
              </a:solidFill>
            </a:endParaRPr>
          </a:p>
          <a:p>
            <a:pPr algn="ctr"/>
            <a:endParaRPr kumimoji="1" lang="en-US" altLang="ja-JP" sz="8661" dirty="0">
              <a:solidFill>
                <a:schemeClr val="tx1"/>
              </a:solidFill>
            </a:endParaRPr>
          </a:p>
          <a:p>
            <a:pPr algn="ctr"/>
            <a:endParaRPr kumimoji="1" lang="en-US" altLang="ja-JP" sz="8661" dirty="0">
              <a:solidFill>
                <a:schemeClr val="tx1"/>
              </a:solidFill>
            </a:endParaRPr>
          </a:p>
          <a:p>
            <a:pPr algn="ctr"/>
            <a:r>
              <a:rPr lang="ja-JP" altLang="en-US" sz="7579" dirty="0">
                <a:solidFill>
                  <a:srgbClr val="FF0000"/>
                </a:solidFill>
                <a:latin typeface="Roboto" panose="02000000000000000000" pitchFamily="2" charset="0"/>
              </a:rPr>
              <a:t>全ての筆頭演者・共同演者の利益相反を</a:t>
            </a:r>
            <a:endParaRPr lang="en-US" altLang="ja-JP" sz="7579" dirty="0">
              <a:solidFill>
                <a:srgbClr val="FF0000"/>
              </a:solidFill>
              <a:latin typeface="Roboto" panose="02000000000000000000" pitchFamily="2" charset="0"/>
            </a:endParaRPr>
          </a:p>
          <a:p>
            <a:pPr algn="ctr"/>
            <a:r>
              <a:rPr lang="ja-JP" altLang="en-US" sz="7579" dirty="0">
                <a:solidFill>
                  <a:srgbClr val="FF0000"/>
                </a:solidFill>
                <a:latin typeface="Roboto" panose="02000000000000000000" pitchFamily="2" charset="0"/>
              </a:rPr>
              <a:t>発表内容の中に開示してください。</a:t>
            </a:r>
            <a:endParaRPr kumimoji="1" lang="ja-JP" altLang="en-US" sz="7579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3" ma:contentTypeDescription="新しいドキュメントを作成します。" ma:contentTypeScope="" ma:versionID="79ac1b216b77cbf151c5b7bf7e10935e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4700efbd9a34d9f720aac350cc0e3ba9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0EC042-A430-447E-854B-1FCA299797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8dd28d-53b3-4bdd-9671-369e02375970"/>
    <ds:schemaRef ds:uri="cd33e842-af36-441d-b803-6d3b1b8f61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B87AF1-46CE-4416-8136-9F37014AC4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155</TotalTime>
  <Words>31</Words>
  <Application>Microsoft Office PowerPoint</Application>
  <PresentationFormat>ユーザー設定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2013 - 2022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渡邊 ルリ_PPC</cp:lastModifiedBy>
  <cp:revision>4</cp:revision>
  <dcterms:created xsi:type="dcterms:W3CDTF">2022-06-06T08:16:31Z</dcterms:created>
  <dcterms:modified xsi:type="dcterms:W3CDTF">2024-09-05T01:41:57Z</dcterms:modified>
</cp:coreProperties>
</file>