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3"/>
  </p:sldMasterIdLst>
  <p:sldIdLst>
    <p:sldId id="256" r:id="rId4"/>
  </p:sldIdLst>
  <p:sldSz cx="21599525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311DF9-697B-4CAF-8B30-EAC69EC32969}" v="1" dt="2022-07-27T06:19:05.6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" d="100"/>
          <a:sy n="11" d="100"/>
        </p:scale>
        <p:origin x="3198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渕 祥子" userId="7c29c4fb-73ba-4b0d-88c4-78dfefdabbb0" providerId="ADAL" clId="{A85684D1-ACE8-49E9-B7B7-C6BE1C12D827}"/>
    <pc:docChg chg="modSld">
      <pc:chgData name="大渕 祥子" userId="7c29c4fb-73ba-4b0d-88c4-78dfefdabbb0" providerId="ADAL" clId="{A85684D1-ACE8-49E9-B7B7-C6BE1C12D827}" dt="2022-06-06T08:30:20.828" v="26" actId="6549"/>
      <pc:docMkLst>
        <pc:docMk/>
      </pc:docMkLst>
      <pc:sldChg chg="modSp mod">
        <pc:chgData name="大渕 祥子" userId="7c29c4fb-73ba-4b0d-88c4-78dfefdabbb0" providerId="ADAL" clId="{A85684D1-ACE8-49E9-B7B7-C6BE1C12D827}" dt="2022-06-06T08:30:20.828" v="26" actId="6549"/>
        <pc:sldMkLst>
          <pc:docMk/>
          <pc:sldMk cId="964186794" sldId="256"/>
        </pc:sldMkLst>
        <pc:spChg chg="mod">
          <ac:chgData name="大渕 祥子" userId="7c29c4fb-73ba-4b0d-88c4-78dfefdabbb0" providerId="ADAL" clId="{A85684D1-ACE8-49E9-B7B7-C6BE1C12D827}" dt="2022-06-06T08:30:20.828" v="26" actId="6549"/>
          <ac:spMkLst>
            <pc:docMk/>
            <pc:sldMk cId="964186794" sldId="256"/>
            <ac:spMk id="6" creationId="{0071032D-F46F-38E2-EDD1-C38E01874E1D}"/>
          </ac:spMkLst>
        </pc:spChg>
      </pc:sldChg>
    </pc:docChg>
  </pc:docChgLst>
  <pc:docChgLst>
    <pc:chgData name="大渕 祥子" userId="7c29c4fb-73ba-4b0d-88c4-78dfefdabbb0" providerId="ADAL" clId="{01311DF9-697B-4CAF-8B30-EAC69EC32969}"/>
    <pc:docChg chg="modSld">
      <pc:chgData name="大渕 祥子" userId="7c29c4fb-73ba-4b0d-88c4-78dfefdabbb0" providerId="ADAL" clId="{01311DF9-697B-4CAF-8B30-EAC69EC32969}" dt="2022-07-27T06:32:51.178" v="86" actId="14100"/>
      <pc:docMkLst>
        <pc:docMk/>
      </pc:docMkLst>
      <pc:sldChg chg="modSp mod">
        <pc:chgData name="大渕 祥子" userId="7c29c4fb-73ba-4b0d-88c4-78dfefdabbb0" providerId="ADAL" clId="{01311DF9-697B-4CAF-8B30-EAC69EC32969}" dt="2022-07-27T06:32:51.178" v="86" actId="14100"/>
        <pc:sldMkLst>
          <pc:docMk/>
          <pc:sldMk cId="964186794" sldId="256"/>
        </pc:sldMkLst>
        <pc:spChg chg="mod">
          <ac:chgData name="大渕 祥子" userId="7c29c4fb-73ba-4b0d-88c4-78dfefdabbb0" providerId="ADAL" clId="{01311DF9-697B-4CAF-8B30-EAC69EC32969}" dt="2022-07-27T06:27:42.187" v="50" actId="14100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大渕 祥子" userId="7c29c4fb-73ba-4b0d-88c4-78dfefdabbb0" providerId="ADAL" clId="{01311DF9-697B-4CAF-8B30-EAC69EC32969}" dt="2022-07-27T06:32:51.178" v="86" actId="14100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大渕 祥子" userId="7c29c4fb-73ba-4b0d-88c4-78dfefdabbb0" providerId="ADAL" clId="{01311DF9-697B-4CAF-8B30-EAC69EC32969}" dt="2022-07-27T06:27:57.511" v="53" actId="14100"/>
          <ac:spMkLst>
            <pc:docMk/>
            <pc:sldMk cId="964186794" sldId="256"/>
            <ac:spMk id="6" creationId="{0071032D-F46F-38E2-EDD1-C38E01874E1D}"/>
          </ac:spMkLst>
        </pc:spChg>
        <pc:spChg chg="mod">
          <ac:chgData name="大渕 祥子" userId="7c29c4fb-73ba-4b0d-88c4-78dfefdabbb0" providerId="ADAL" clId="{01311DF9-697B-4CAF-8B30-EAC69EC32969}" dt="2022-07-27T06:29:44.718" v="84" actId="20577"/>
          <ac:spMkLst>
            <pc:docMk/>
            <pc:sldMk cId="964186794" sldId="256"/>
            <ac:spMk id="7" creationId="{55361125-541B-7BDC-6A07-A4CB52AACA01}"/>
          </ac:spMkLst>
        </pc:spChg>
      </pc:sldChg>
    </pc:docChg>
  </pc:docChgLst>
  <pc:docChgLst>
    <pc:chgData name="大渕 祥子" userId="7c29c4fb-73ba-4b0d-88c4-78dfefdabbb0" providerId="ADAL" clId="{ECF669FD-8D4E-41E4-B2CE-CF625A4455B3}"/>
    <pc:docChg chg="modSld">
      <pc:chgData name="大渕 祥子" userId="7c29c4fb-73ba-4b0d-88c4-78dfefdabbb0" providerId="ADAL" clId="{ECF669FD-8D4E-41E4-B2CE-CF625A4455B3}" dt="2022-06-07T07:19:05.878" v="106" actId="255"/>
      <pc:docMkLst>
        <pc:docMk/>
      </pc:docMkLst>
      <pc:sldChg chg="addSp modSp mod">
        <pc:chgData name="大渕 祥子" userId="7c29c4fb-73ba-4b0d-88c4-78dfefdabbb0" providerId="ADAL" clId="{ECF669FD-8D4E-41E4-B2CE-CF625A4455B3}" dt="2022-06-07T07:19:05.878" v="106" actId="255"/>
        <pc:sldMkLst>
          <pc:docMk/>
          <pc:sldMk cId="964186794" sldId="256"/>
        </pc:sldMkLst>
        <pc:spChg chg="mod">
          <ac:chgData name="大渕 祥子" userId="7c29c4fb-73ba-4b0d-88c4-78dfefdabbb0" providerId="ADAL" clId="{ECF669FD-8D4E-41E4-B2CE-CF625A4455B3}" dt="2022-06-07T07:19:05.878" v="106" actId="255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大渕 祥子" userId="7c29c4fb-73ba-4b0d-88c4-78dfefdabbb0" providerId="ADAL" clId="{ECF669FD-8D4E-41E4-B2CE-CF625A4455B3}" dt="2022-06-07T07:17:54.668" v="79" actId="20577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大渕 祥子" userId="7c29c4fb-73ba-4b0d-88c4-78dfefdabbb0" providerId="ADAL" clId="{ECF669FD-8D4E-41E4-B2CE-CF625A4455B3}" dt="2022-06-07T07:13:45.810" v="29" actId="14100"/>
          <ac:spMkLst>
            <pc:docMk/>
            <pc:sldMk cId="964186794" sldId="256"/>
            <ac:spMk id="6" creationId="{0071032D-F46F-38E2-EDD1-C38E01874E1D}"/>
          </ac:spMkLst>
        </pc:spChg>
        <pc:spChg chg="add mod">
          <ac:chgData name="大渕 祥子" userId="7c29c4fb-73ba-4b0d-88c4-78dfefdabbb0" providerId="ADAL" clId="{ECF669FD-8D4E-41E4-B2CE-CF625A4455B3}" dt="2022-06-07T07:15:37.258" v="49" actId="20577"/>
          <ac:spMkLst>
            <pc:docMk/>
            <pc:sldMk cId="964186794" sldId="256"/>
            <ac:spMk id="7" creationId="{55361125-541B-7BDC-6A07-A4CB52AACA01}"/>
          </ac:spMkLst>
        </pc:spChg>
      </pc:sldChg>
    </pc:docChg>
  </pc:docChgLst>
  <pc:docChgLst>
    <pc:chgData name="大渕 祥子" userId="7c29c4fb-73ba-4b0d-88c4-78dfefdabbb0" providerId="ADAL" clId="{88608D6E-97DA-4C24-AD1A-D291FAB24B0E}"/>
    <pc:docChg chg="modSld">
      <pc:chgData name="大渕 祥子" userId="7c29c4fb-73ba-4b0d-88c4-78dfefdabbb0" providerId="ADAL" clId="{88608D6E-97DA-4C24-AD1A-D291FAB24B0E}" dt="2022-06-22T02:12:32.411" v="58" actId="207"/>
      <pc:docMkLst>
        <pc:docMk/>
      </pc:docMkLst>
      <pc:sldChg chg="modSp mod">
        <pc:chgData name="大渕 祥子" userId="7c29c4fb-73ba-4b0d-88c4-78dfefdabbb0" providerId="ADAL" clId="{88608D6E-97DA-4C24-AD1A-D291FAB24B0E}" dt="2022-06-22T02:12:32.411" v="58" actId="207"/>
        <pc:sldMkLst>
          <pc:docMk/>
          <pc:sldMk cId="964186794" sldId="256"/>
        </pc:sldMkLst>
        <pc:spChg chg="mod">
          <ac:chgData name="大渕 祥子" userId="7c29c4fb-73ba-4b0d-88c4-78dfefdabbb0" providerId="ADAL" clId="{88608D6E-97DA-4C24-AD1A-D291FAB24B0E}" dt="2022-06-22T02:12:32.411" v="58" actId="207"/>
          <ac:spMkLst>
            <pc:docMk/>
            <pc:sldMk cId="964186794" sldId="256"/>
            <ac:spMk id="4" creationId="{F58CA945-271C-8AAD-054F-AB6FF23E766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965" y="8248329"/>
            <a:ext cx="18359596" cy="17546649"/>
          </a:xfrm>
        </p:spPr>
        <p:txBody>
          <a:bodyPr anchor="b"/>
          <a:lstStyle>
            <a:lvl1pPr algn="ctr">
              <a:defRPr sz="1417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41" y="26471644"/>
            <a:ext cx="16199644" cy="12168318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98" indent="0" algn="ctr">
              <a:buNone/>
              <a:defRPr sz="4724"/>
            </a:lvl2pPr>
            <a:lvl3pPr marL="2159996" indent="0" algn="ctr">
              <a:buNone/>
              <a:defRPr sz="4252"/>
            </a:lvl3pPr>
            <a:lvl4pPr marL="3239994" indent="0" algn="ctr">
              <a:buNone/>
              <a:defRPr sz="3780"/>
            </a:lvl4pPr>
            <a:lvl5pPr marL="4319991" indent="0" algn="ctr">
              <a:buNone/>
              <a:defRPr sz="3780"/>
            </a:lvl5pPr>
            <a:lvl6pPr marL="5399989" indent="0" algn="ctr">
              <a:buNone/>
              <a:defRPr sz="3780"/>
            </a:lvl6pPr>
            <a:lvl7pPr marL="6479987" indent="0" algn="ctr">
              <a:buNone/>
              <a:defRPr sz="3780"/>
            </a:lvl7pPr>
            <a:lvl8pPr marL="7559985" indent="0" algn="ctr">
              <a:buNone/>
              <a:defRPr sz="3780"/>
            </a:lvl8pPr>
            <a:lvl9pPr marL="8639983" indent="0" algn="ctr">
              <a:buNone/>
              <a:defRPr sz="37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8784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7014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7161" y="2683331"/>
            <a:ext cx="4657398" cy="427116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968" y="2683331"/>
            <a:ext cx="13702199" cy="427116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564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152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19" y="12565002"/>
            <a:ext cx="18629590" cy="20964976"/>
          </a:xfrm>
        </p:spPr>
        <p:txBody>
          <a:bodyPr anchor="b"/>
          <a:lstStyle>
            <a:lvl1pPr>
              <a:defRPr sz="1417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19" y="33728315"/>
            <a:ext cx="18629590" cy="11024985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/>
                </a:solidFill>
              </a:defRPr>
            </a:lvl1pPr>
            <a:lvl2pPr marL="1079998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8683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967" y="13416653"/>
            <a:ext cx="9179798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4760" y="13416653"/>
            <a:ext cx="9179798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259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683342"/>
            <a:ext cx="18629590" cy="974166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783" y="12354992"/>
            <a:ext cx="9137610" cy="6054990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783" y="18409982"/>
            <a:ext cx="9137610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4761" y="12354992"/>
            <a:ext cx="9182611" cy="6054990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4761" y="18409982"/>
            <a:ext cx="9182611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605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0359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425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3359997"/>
            <a:ext cx="6966409" cy="11759988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2611" y="7256671"/>
            <a:ext cx="10934760" cy="35816631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15119985"/>
            <a:ext cx="6966409" cy="28011643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57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3359997"/>
            <a:ext cx="6966409" cy="11759988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2611" y="7256671"/>
            <a:ext cx="10934760" cy="35816631"/>
          </a:xfrm>
        </p:spPr>
        <p:txBody>
          <a:bodyPr anchor="t"/>
          <a:lstStyle>
            <a:lvl1pPr marL="0" indent="0">
              <a:buNone/>
              <a:defRPr sz="7559"/>
            </a:lvl1pPr>
            <a:lvl2pPr marL="1079998" indent="0">
              <a:buNone/>
              <a:defRPr sz="6614"/>
            </a:lvl2pPr>
            <a:lvl3pPr marL="2159996" indent="0">
              <a:buNone/>
              <a:defRPr sz="5669"/>
            </a:lvl3pPr>
            <a:lvl4pPr marL="3239994" indent="0">
              <a:buNone/>
              <a:defRPr sz="4724"/>
            </a:lvl4pPr>
            <a:lvl5pPr marL="4319991" indent="0">
              <a:buNone/>
              <a:defRPr sz="4724"/>
            </a:lvl5pPr>
            <a:lvl6pPr marL="5399989" indent="0">
              <a:buNone/>
              <a:defRPr sz="4724"/>
            </a:lvl6pPr>
            <a:lvl7pPr marL="6479987" indent="0">
              <a:buNone/>
              <a:defRPr sz="4724"/>
            </a:lvl7pPr>
            <a:lvl8pPr marL="7559985" indent="0">
              <a:buNone/>
              <a:defRPr sz="4724"/>
            </a:lvl8pPr>
            <a:lvl9pPr marL="8639983" indent="0">
              <a:buNone/>
              <a:defRPr sz="4724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15119985"/>
            <a:ext cx="6966409" cy="28011643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208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968" y="2683342"/>
            <a:ext cx="18629590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968" y="13416653"/>
            <a:ext cx="18629590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967" y="46713298"/>
            <a:ext cx="4859893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8E128-AFDF-4ECD-91E1-91D8F153D406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4843" y="46713298"/>
            <a:ext cx="7289840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4665" y="46713298"/>
            <a:ext cx="4859893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3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159996" rtl="0" eaLnBrk="1" latinLnBrk="0" hangingPunct="1">
        <a:lnSpc>
          <a:spcPct val="90000"/>
        </a:lnSpc>
        <a:spcBef>
          <a:spcPct val="0"/>
        </a:spcBef>
        <a:buNone/>
        <a:defRPr kumimoji="1"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2159996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kumimoji="1"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97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95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58CA945-271C-8AAD-054F-AB6FF23E7668}"/>
              </a:ext>
            </a:extLst>
          </p:cNvPr>
          <p:cNvSpPr/>
          <p:nvPr/>
        </p:nvSpPr>
        <p:spPr>
          <a:xfrm>
            <a:off x="-2" y="-1"/>
            <a:ext cx="4788000" cy="478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428" dirty="0">
                <a:solidFill>
                  <a:schemeClr val="tx1"/>
                </a:solidFill>
              </a:rPr>
              <a:t>演題番号スペース</a:t>
            </a:r>
            <a:endParaRPr kumimoji="1" lang="en-US" altLang="ja-JP" sz="3428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1524" dirty="0">
                <a:solidFill>
                  <a:srgbClr val="FF0000"/>
                </a:solidFill>
              </a:rPr>
              <a:t>※</a:t>
            </a:r>
            <a:r>
              <a:rPr kumimoji="1" lang="ja-JP" altLang="en-US" sz="1524" dirty="0">
                <a:solidFill>
                  <a:srgbClr val="FF0000"/>
                </a:solidFill>
              </a:rPr>
              <a:t>入稿時この部分の文字は削除してください。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3E4304A-594C-3781-9845-607596581EE1}"/>
              </a:ext>
            </a:extLst>
          </p:cNvPr>
          <p:cNvSpPr/>
          <p:nvPr/>
        </p:nvSpPr>
        <p:spPr>
          <a:xfrm>
            <a:off x="-2" y="4787998"/>
            <a:ext cx="21599525" cy="456119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228" dirty="0">
                <a:solidFill>
                  <a:schemeClr val="tx1"/>
                </a:solidFill>
              </a:rPr>
              <a:t>発表内容</a:t>
            </a:r>
            <a:endParaRPr kumimoji="1" lang="en-US" altLang="ja-JP" sz="8228" dirty="0">
              <a:solidFill>
                <a:schemeClr val="tx1"/>
              </a:solidFill>
            </a:endParaRPr>
          </a:p>
          <a:p>
            <a:pPr algn="ctr"/>
            <a:endParaRPr kumimoji="1" lang="en-US" altLang="ja-JP" sz="8228" dirty="0">
              <a:solidFill>
                <a:schemeClr val="tx1"/>
              </a:solidFill>
            </a:endParaRPr>
          </a:p>
          <a:p>
            <a:pPr algn="ctr"/>
            <a:r>
              <a:rPr lang="ja-JP" altLang="en-US" sz="600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全ての筆頭演者・共同演者の利益相反を</a:t>
            </a:r>
            <a:endParaRPr lang="en-US" altLang="ja-JP" sz="6000" i="0" dirty="0">
              <a:solidFill>
                <a:srgbClr val="FF0000"/>
              </a:solidFill>
              <a:effectLst/>
              <a:highlight>
                <a:srgbClr val="FFFFFF"/>
              </a:highlight>
              <a:latin typeface="Roboto" panose="02000000000000000000" pitchFamily="2" charset="0"/>
            </a:endParaRPr>
          </a:p>
          <a:p>
            <a:pPr algn="ctr"/>
            <a:r>
              <a:rPr lang="ja-JP" altLang="en-US" sz="600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発表内容の下に開示してください。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071032D-F46F-38E2-EDD1-C38E01874E1D}"/>
              </a:ext>
            </a:extLst>
          </p:cNvPr>
          <p:cNvSpPr/>
          <p:nvPr/>
        </p:nvSpPr>
        <p:spPr>
          <a:xfrm>
            <a:off x="4787999" y="0"/>
            <a:ext cx="16811526" cy="47879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228" dirty="0">
                <a:solidFill>
                  <a:schemeClr val="tx1"/>
                </a:solidFill>
              </a:rPr>
              <a:t>演題名・演者名・所属は</a:t>
            </a:r>
            <a:br>
              <a:rPr kumimoji="1" lang="en-US" altLang="ja-JP" sz="8228" dirty="0">
                <a:solidFill>
                  <a:schemeClr val="tx1"/>
                </a:solidFill>
              </a:rPr>
            </a:br>
            <a:r>
              <a:rPr kumimoji="1" lang="ja-JP" altLang="en-US" sz="8228" dirty="0">
                <a:solidFill>
                  <a:schemeClr val="tx1"/>
                </a:solidFill>
              </a:rPr>
              <a:t>こちらのスペースに掲載する形でデータを作成してください。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964186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9C294A47F905D418BAEDEFCA5BD7ECD" ma:contentTypeVersion="13" ma:contentTypeDescription="新しいドキュメントを作成します。" ma:contentTypeScope="" ma:versionID="79ac1b216b77cbf151c5b7bf7e10935e">
  <xsd:schema xmlns:xsd="http://www.w3.org/2001/XMLSchema" xmlns:xs="http://www.w3.org/2001/XMLSchema" xmlns:p="http://schemas.microsoft.com/office/2006/metadata/properties" xmlns:ns2="9e8dd28d-53b3-4bdd-9671-369e02375970" xmlns:ns3="cd33e842-af36-441d-b803-6d3b1b8f6166" targetNamespace="http://schemas.microsoft.com/office/2006/metadata/properties" ma:root="true" ma:fieldsID="4700efbd9a34d9f720aac350cc0e3ba9" ns2:_="" ns3:_="">
    <xsd:import namespace="9e8dd28d-53b3-4bdd-9671-369e02375970"/>
    <xsd:import namespace="cd33e842-af36-441d-b803-6d3b1b8f61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8dd28d-53b3-4bdd-9671-369e023759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c316e14e-9999-407d-84ef-0014872796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33e842-af36-441d-b803-6d3b1b8f6166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9b042b2-927e-4cbe-98c4-e2c5b5129d69}" ma:internalName="TaxCatchAll" ma:showField="CatchAllData" ma:web="cd33e842-af36-441d-b803-6d3b1b8f61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61B6A23-9172-470C-8351-AD7A36F71F4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2DFCBA4-BA15-4D5B-85EE-2F10712E34EC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58</Words>
  <Application>Microsoft Office PowerPoint</Application>
  <PresentationFormat>ユーザー設定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大渕 祥子</dc:creator>
  <cp:lastModifiedBy>渡邊 ルリ_PPC</cp:lastModifiedBy>
  <cp:revision>3</cp:revision>
  <dcterms:created xsi:type="dcterms:W3CDTF">2022-06-06T08:16:31Z</dcterms:created>
  <dcterms:modified xsi:type="dcterms:W3CDTF">2024-08-22T01:54:29Z</dcterms:modified>
</cp:coreProperties>
</file>