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3"/>
  </p:sldMasterIdLst>
  <p:sldIdLst>
    <p:sldId id="256" r:id="rId4"/>
  </p:sldIdLst>
  <p:sldSz cx="32399288" cy="28584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13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_PPC" userId="1b137f66-0756-4d20-aeed-6717b6af828a" providerId="ADAL" clId="{7E3AFF6C-1C12-4F96-996D-A9E2712B11F1}"/>
    <pc:docChg chg="custSel modSld">
      <pc:chgData name="渡邊 ルリ_PPC" userId="1b137f66-0756-4d20-aeed-6717b6af828a" providerId="ADAL" clId="{7E3AFF6C-1C12-4F96-996D-A9E2712B11F1}" dt="2024-04-16T08:41:05.347" v="8" actId="14100"/>
      <pc:docMkLst>
        <pc:docMk/>
      </pc:docMkLst>
      <pc:sldChg chg="delSp modSp mod">
        <pc:chgData name="渡邊 ルリ_PPC" userId="1b137f66-0756-4d20-aeed-6717b6af828a" providerId="ADAL" clId="{7E3AFF6C-1C12-4F96-996D-A9E2712B11F1}" dt="2024-04-16T08:41:05.347" v="8" actId="14100"/>
        <pc:sldMkLst>
          <pc:docMk/>
          <pc:sldMk cId="964186794" sldId="256"/>
        </pc:sldMkLst>
        <pc:spChg chg="del">
          <ac:chgData name="渡邊 ルリ_PPC" userId="1b137f66-0756-4d20-aeed-6717b6af828a" providerId="ADAL" clId="{7E3AFF6C-1C12-4F96-996D-A9E2712B11F1}" dt="2024-04-16T08:41:01.596" v="7" actId="478"/>
          <ac:spMkLst>
            <pc:docMk/>
            <pc:sldMk cId="964186794" sldId="256"/>
            <ac:spMk id="2" creationId="{CE9B0841-97A8-23DB-9C1B-BED42AC53359}"/>
          </ac:spMkLst>
        </pc:spChg>
        <pc:spChg chg="mod">
          <ac:chgData name="渡邊 ルリ_PPC" userId="1b137f66-0756-4d20-aeed-6717b6af828a" providerId="ADAL" clId="{7E3AFF6C-1C12-4F96-996D-A9E2712B11F1}" dt="2024-04-16T08:41:05.347" v="8" actId="14100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齊藤 悠希乃_PPC" userId="c7d328bf-a553-4802-afc0-c717eac907af" providerId="ADAL" clId="{D5B21D52-2501-491A-B3F1-B2A52E806886}"/>
    <pc:docChg chg="undo custSel modSld">
      <pc:chgData name="齊藤 悠希乃_PPC" userId="c7d328bf-a553-4802-afc0-c717eac907af" providerId="ADAL" clId="{D5B21D52-2501-491A-B3F1-B2A52E806886}" dt="2024-04-02T00:48:46.910" v="42" actId="554"/>
      <pc:docMkLst>
        <pc:docMk/>
      </pc:docMkLst>
      <pc:sldChg chg="addSp modSp mod">
        <pc:chgData name="齊藤 悠希乃_PPC" userId="c7d328bf-a553-4802-afc0-c717eac907af" providerId="ADAL" clId="{D5B21D52-2501-491A-B3F1-B2A52E806886}" dt="2024-04-02T00:48:46.910" v="42" actId="554"/>
        <pc:sldMkLst>
          <pc:docMk/>
          <pc:sldMk cId="964186794" sldId="256"/>
        </pc:sldMkLst>
        <pc:spChg chg="add mod">
          <ac:chgData name="齊藤 悠希乃_PPC" userId="c7d328bf-a553-4802-afc0-c717eac907af" providerId="ADAL" clId="{D5B21D52-2501-491A-B3F1-B2A52E806886}" dt="2024-04-02T00:48:40.219" v="40" actId="553"/>
          <ac:spMkLst>
            <pc:docMk/>
            <pc:sldMk cId="964186794" sldId="256"/>
            <ac:spMk id="2" creationId="{CE9B0841-97A8-23DB-9C1B-BED42AC53359}"/>
          </ac:spMkLst>
        </pc:spChg>
        <pc:spChg chg="mod">
          <ac:chgData name="齊藤 悠希乃_PPC" userId="c7d328bf-a553-4802-afc0-c717eac907af" providerId="ADAL" clId="{D5B21D52-2501-491A-B3F1-B2A52E806886}" dt="2024-04-02T00:48:46.910" v="42" actId="55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D5B21D52-2501-491A-B3F1-B2A52E806886}" dt="2024-04-02T00:48:34.434" v="38" actId="555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渡邊 ルリ_PPC" userId="1b137f66-0756-4d20-aeed-6717b6af828a" providerId="ADAL" clId="{3AED430B-30CE-4336-8109-D6A715F1C0BC}"/>
    <pc:docChg chg="modSld">
      <pc:chgData name="渡邊 ルリ_PPC" userId="1b137f66-0756-4d20-aeed-6717b6af828a" providerId="ADAL" clId="{3AED430B-30CE-4336-8109-D6A715F1C0BC}" dt="2024-04-03T09:08:25.717" v="0" actId="20577"/>
      <pc:docMkLst>
        <pc:docMk/>
      </pc:docMkLst>
      <pc:sldChg chg="modSp mod">
        <pc:chgData name="渡邊 ルリ_PPC" userId="1b137f66-0756-4d20-aeed-6717b6af828a" providerId="ADAL" clId="{3AED430B-30CE-4336-8109-D6A715F1C0BC}" dt="2024-04-03T09:08:25.717" v="0" actId="20577"/>
        <pc:sldMkLst>
          <pc:docMk/>
          <pc:sldMk cId="964186794" sldId="256"/>
        </pc:sldMkLst>
        <pc:spChg chg="mod">
          <ac:chgData name="渡邊 ルリ_PPC" userId="1b137f66-0756-4d20-aeed-6717b6af828a" providerId="ADAL" clId="{3AED430B-30CE-4336-8109-D6A715F1C0BC}" dt="2024-04-03T09:08:25.717" v="0" actId="2057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齊藤 悠希乃_PPC" userId="c7d328bf-a553-4802-afc0-c717eac907af" providerId="ADAL" clId="{EA313538-F0B2-4B8A-85A9-F184F2CEDD14}"/>
    <pc:docChg chg="undo custSel modSld modMainMaster">
      <pc:chgData name="齊藤 悠希乃_PPC" userId="c7d328bf-a553-4802-afc0-c717eac907af" providerId="ADAL" clId="{EA313538-F0B2-4B8A-85A9-F184F2CEDD14}" dt="2024-04-01T02:34:05.381" v="44" actId="478"/>
      <pc:docMkLst>
        <pc:docMk/>
      </pc:docMkLst>
      <pc:sldChg chg="delSp modSp mod">
        <pc:chgData name="齊藤 悠希乃_PPC" userId="c7d328bf-a553-4802-afc0-c717eac907af" providerId="ADAL" clId="{EA313538-F0B2-4B8A-85A9-F184F2CEDD14}" dt="2024-04-01T02:34:05.381" v="44" actId="478"/>
        <pc:sldMkLst>
          <pc:docMk/>
          <pc:sldMk cId="964186794" sldId="256"/>
        </pc:sldMkLst>
        <pc:spChg chg="mod ord">
          <ac:chgData name="齊藤 悠希乃_PPC" userId="c7d328bf-a553-4802-afc0-c717eac907af" providerId="ADAL" clId="{EA313538-F0B2-4B8A-85A9-F184F2CEDD14}" dt="2024-04-01T02:33:55.313" v="42" actId="55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EA313538-F0B2-4B8A-85A9-F184F2CEDD14}" dt="2024-04-01T02:33:50.257" v="41" actId="12789"/>
          <ac:spMkLst>
            <pc:docMk/>
            <pc:sldMk cId="964186794" sldId="256"/>
            <ac:spMk id="5" creationId="{83E4304A-594C-3781-9845-607596581EE1}"/>
          </ac:spMkLst>
        </pc:spChg>
        <pc:spChg chg="del mod ord">
          <ac:chgData name="齊藤 悠希乃_PPC" userId="c7d328bf-a553-4802-afc0-c717eac907af" providerId="ADAL" clId="{EA313538-F0B2-4B8A-85A9-F184F2CEDD14}" dt="2024-04-01T02:34:04.022" v="43" actId="478"/>
          <ac:spMkLst>
            <pc:docMk/>
            <pc:sldMk cId="964186794" sldId="256"/>
            <ac:spMk id="6" creationId="{0071032D-F46F-38E2-EDD1-C38E01874E1D}"/>
          </ac:spMkLst>
        </pc:spChg>
        <pc:spChg chg="del mod">
          <ac:chgData name="齊藤 悠希乃_PPC" userId="c7d328bf-a553-4802-afc0-c717eac907af" providerId="ADAL" clId="{EA313538-F0B2-4B8A-85A9-F184F2CEDD14}" dt="2024-04-01T02:34:05.381" v="44" actId="478"/>
          <ac:spMkLst>
            <pc:docMk/>
            <pc:sldMk cId="964186794" sldId="256"/>
            <ac:spMk id="7" creationId="{55361125-541B-7BDC-6A07-A4CB52AACA01}"/>
          </ac:spMkLst>
        </pc:spChg>
      </pc:sldChg>
      <pc:sldMasterChg chg="modSp modSldLayout">
        <pc:chgData name="齊藤 悠希乃_PPC" userId="c7d328bf-a553-4802-afc0-c717eac907af" providerId="ADAL" clId="{EA313538-F0B2-4B8A-85A9-F184F2CEDD14}" dt="2024-04-01T02:27:55.536" v="29"/>
        <pc:sldMasterMkLst>
          <pc:docMk/>
          <pc:sldMasterMk cId="3190537697" sldId="2147483708"/>
        </pc:sldMasterMkLst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2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3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4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5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6" creationId="{00000000-0000-0000-0000-000000000000}"/>
          </ac:spMkLst>
        </pc:sp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85195582" sldId="2147483709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85195582" sldId="2147483709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85195582" sldId="2147483709"/>
              <ac:spMk id="3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40876868" sldId="2147483711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40876868" sldId="2147483711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40876868" sldId="2147483711"/>
              <ac:spMk id="3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1749090398" sldId="2147483712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749090398" sldId="2147483712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749090398" sldId="2147483712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688921679" sldId="2147483713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4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5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6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1520651606" sldId="2147483716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499430153" sldId="2147483717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2129875585" sldId="2147483719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2129875585" sldId="2147483719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2129875585" sldId="2147483719"/>
              <ac:spMk id="3" creationId="{00000000-0000-0000-0000-000000000000}"/>
            </ac:spMkLst>
          </pc:spChg>
        </pc:sldLayoutChg>
      </pc:sldMaster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4678072"/>
            <a:ext cx="27539395" cy="9951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5013494"/>
            <a:ext cx="24299466" cy="690130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3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5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521861"/>
            <a:ext cx="6986096" cy="242240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521861"/>
            <a:ext cx="20553298" cy="242240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01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5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7126289"/>
            <a:ext cx="27944386" cy="1189036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19129143"/>
            <a:ext cx="27944386" cy="6252863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54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7609306"/>
            <a:ext cx="13769697" cy="1813661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7609306"/>
            <a:ext cx="13769697" cy="1813661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521868"/>
            <a:ext cx="27944386" cy="55250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7007181"/>
            <a:ext cx="13706415" cy="3434111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0441292"/>
            <a:ext cx="13706415" cy="153575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7007181"/>
            <a:ext cx="13773917" cy="3434111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0441292"/>
            <a:ext cx="13773917" cy="153575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05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3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98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05635"/>
            <a:ext cx="10449614" cy="6669723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4115648"/>
            <a:ext cx="16402140" cy="20313540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8575357"/>
            <a:ext cx="10449614" cy="1588691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75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05635"/>
            <a:ext cx="10449614" cy="6669723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4115648"/>
            <a:ext cx="16402140" cy="20313540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8575357"/>
            <a:ext cx="10449614" cy="1588691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83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521868"/>
            <a:ext cx="27944386" cy="5525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7609306"/>
            <a:ext cx="27944386" cy="18136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26493626"/>
            <a:ext cx="7289840" cy="1521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26493626"/>
            <a:ext cx="10934760" cy="1521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26493626"/>
            <a:ext cx="7289840" cy="1521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1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kumimoji="1"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kumimoji="1"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0" y="0"/>
            <a:ext cx="32400000" cy="285623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ctr"/>
            <a:r>
              <a:rPr kumimoji="1" lang="ja-JP" altLang="en-US" sz="8800" dirty="0">
                <a:solidFill>
                  <a:schemeClr val="tx1"/>
                </a:solidFill>
              </a:rPr>
              <a:t>演題名・所属・氏名・本文</a:t>
            </a:r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（本文の最後に</a:t>
            </a:r>
            <a:r>
              <a:rPr kumimoji="1" lang="en-US" altLang="ja-JP" sz="8800" dirty="0">
                <a:solidFill>
                  <a:schemeClr val="tx1"/>
                </a:solidFill>
              </a:rPr>
              <a:t>COI</a:t>
            </a:r>
            <a:r>
              <a:rPr kumimoji="1" lang="ja-JP" altLang="en-US" sz="8800" dirty="0">
                <a:solidFill>
                  <a:schemeClr val="tx1"/>
                </a:solidFill>
              </a:rPr>
              <a:t>を開示してください）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4798" y="-403"/>
            <a:ext cx="7200000" cy="72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演題番号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800" dirty="0">
                <a:solidFill>
                  <a:srgbClr val="FF0000"/>
                </a:solidFill>
              </a:rPr>
              <a:t>※</a:t>
            </a:r>
            <a:r>
              <a:rPr kumimoji="1" lang="ja-JP" altLang="en-US" sz="4800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998895-A195-4E3E-8FE4-FE29B7A11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139</TotalTime>
  <Words>32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4</cp:revision>
  <dcterms:created xsi:type="dcterms:W3CDTF">2022-06-06T08:16:31Z</dcterms:created>
  <dcterms:modified xsi:type="dcterms:W3CDTF">2024-04-16T08:41:05Z</dcterms:modified>
</cp:coreProperties>
</file>