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148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9"/>
            <a:ext cx="21599525" cy="36014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0" y="40802350"/>
            <a:ext cx="21599525" cy="959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0" ma:contentTypeDescription="新しいドキュメントを作成します。" ma:contentTypeScope="" ma:versionID="cef10b417d3bd4ff3c226265258de111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e405e81290fa7a725def3793272708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06CC9-EC06-4A98-B1FC-705E313B9EB7}"/>
</file>

<file path=customXml/itemProps2.xml><?xml version="1.0" encoding="utf-8"?>
<ds:datastoreItem xmlns:ds="http://schemas.openxmlformats.org/officeDocument/2006/customXml" ds:itemID="{B61B6A23-9172-470C-8351-AD7A36F71F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2023-04-17T06:50:34Z</dcterms:modified>
</cp:coreProperties>
</file>