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6" r:id="rId4"/>
  </p:sldIdLst>
  <p:sldSz cx="22680613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6B7CA-6C85-49D4-82A9-B63168BD487A}" v="2" dt="2023-05-08T09:05:16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" d="100"/>
          <a:sy n="15" d="100"/>
        </p:scale>
        <p:origin x="263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248329"/>
            <a:ext cx="19278521" cy="17546649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471644"/>
            <a:ext cx="17010460" cy="12168318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7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683331"/>
            <a:ext cx="489050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2683331"/>
            <a:ext cx="1438801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11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41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565002"/>
            <a:ext cx="19562029" cy="20964976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33728315"/>
            <a:ext cx="19562029" cy="11024985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2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683342"/>
            <a:ext cx="19562029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12354992"/>
            <a:ext cx="9594961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8409982"/>
            <a:ext cx="95949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12354992"/>
            <a:ext cx="9642215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8409982"/>
            <a:ext cx="96422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4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7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7256671"/>
            <a:ext cx="11482060" cy="3581663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256671"/>
            <a:ext cx="11482060" cy="3581663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2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683342"/>
            <a:ext cx="195620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416653"/>
            <a:ext cx="195620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6713298"/>
            <a:ext cx="765470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268078" rtl="0" eaLnBrk="1" latinLnBrk="0" hangingPunct="1">
        <a:lnSpc>
          <a:spcPct val="90000"/>
        </a:lnSpc>
        <a:spcBef>
          <a:spcPct val="0"/>
        </a:spcBef>
        <a:buNone/>
        <a:defRPr kumimoji="1"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-1"/>
            <a:ext cx="5040000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10800" y="5039999"/>
            <a:ext cx="22680612" cy="456119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094514" y="1"/>
            <a:ext cx="17586097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13671672" y="45902473"/>
            <a:ext cx="9008940" cy="47879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228" dirty="0">
                <a:solidFill>
                  <a:schemeClr val="tx1"/>
                </a:solidFill>
              </a:rPr>
              <a:t>COI</a:t>
            </a:r>
            <a:r>
              <a:rPr kumimoji="1" lang="ja-JP" altLang="en-US" sz="8228" dirty="0">
                <a:solidFill>
                  <a:schemeClr val="tx1"/>
                </a:solidFill>
              </a:rPr>
              <a:t>開示スペース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53FEB5-B369-455A-8B72-BE6A26F7E7E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94</TotalTime>
  <Words>41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2</cp:revision>
  <dcterms:created xsi:type="dcterms:W3CDTF">2022-06-06T08:16:31Z</dcterms:created>
  <dcterms:modified xsi:type="dcterms:W3CDTF">2023-05-08T09:10:38Z</dcterms:modified>
</cp:coreProperties>
</file>