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C637D9-87E1-4A99-9A65-F5511794E671}" v="2" dt="2023-09-11T00:42:51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273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渡邊 ルリ" userId="1b137f66-0756-4d20-aeed-6717b6af828a" providerId="ADAL" clId="{FA5A28D7-377D-4248-B723-821D17EE127B}"/>
    <pc:docChg chg="undo custSel modSld">
      <pc:chgData name="渡邊 ルリ" userId="1b137f66-0756-4d20-aeed-6717b6af828a" providerId="ADAL" clId="{FA5A28D7-377D-4248-B723-821D17EE127B}" dt="2023-03-07T05:20:26.656" v="106"/>
      <pc:docMkLst>
        <pc:docMk/>
      </pc:docMkLst>
      <pc:sldChg chg="addSp delSp modSp mod">
        <pc:chgData name="渡邊 ルリ" userId="1b137f66-0756-4d20-aeed-6717b6af828a" providerId="ADAL" clId="{FA5A28D7-377D-4248-B723-821D17EE127B}" dt="2023-03-07T05:20:26.656" v="106"/>
        <pc:sldMkLst>
          <pc:docMk/>
          <pc:sldMk cId="964186794" sldId="256"/>
        </pc:sldMkLst>
        <pc:spChg chg="add mod">
          <ac:chgData name="渡邊 ルリ" userId="1b137f66-0756-4d20-aeed-6717b6af828a" providerId="ADAL" clId="{FA5A28D7-377D-4248-B723-821D17EE127B}" dt="2023-03-07T05:17:00.787" v="62" actId="21"/>
          <ac:spMkLst>
            <pc:docMk/>
            <pc:sldMk cId="964186794" sldId="256"/>
            <ac:spMk id="2" creationId="{9274D055-893B-A02E-248E-CDE5A77C50BC}"/>
          </ac:spMkLst>
        </pc:spChg>
        <pc:spChg chg="add del">
          <ac:chgData name="渡邊 ルリ" userId="1b137f66-0756-4d20-aeed-6717b6af828a" providerId="ADAL" clId="{FA5A28D7-377D-4248-B723-821D17EE127B}" dt="2023-03-07T05:01:15.905" v="55" actId="478"/>
          <ac:spMkLst>
            <pc:docMk/>
            <pc:sldMk cId="964186794" sldId="256"/>
            <ac:spMk id="3" creationId="{31CFE8C4-65E5-8D99-BBB7-F4FB0EC74E74}"/>
          </ac:spMkLst>
        </pc:spChg>
        <pc:spChg chg="mod">
          <ac:chgData name="渡邊 ルリ" userId="1b137f66-0756-4d20-aeed-6717b6af828a" providerId="ADAL" clId="{FA5A28D7-377D-4248-B723-821D17EE127B}" dt="2023-03-07T05:19:54.172" v="99" actId="21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FA5A28D7-377D-4248-B723-821D17EE127B}" dt="2023-03-07T05:00:01.043" v="1"/>
          <ac:spMkLst>
            <pc:docMk/>
            <pc:sldMk cId="964186794" sldId="256"/>
            <ac:spMk id="6" creationId="{0071032D-F46F-38E2-EDD1-C38E01874E1D}"/>
          </ac:spMkLst>
        </pc:spChg>
        <pc:spChg chg="add del mod">
          <ac:chgData name="渡邊 ルリ" userId="1b137f66-0756-4d20-aeed-6717b6af828a" providerId="ADAL" clId="{FA5A28D7-377D-4248-B723-821D17EE127B}" dt="2023-03-07T05:17:57.584" v="70"/>
          <ac:spMkLst>
            <pc:docMk/>
            <pc:sldMk cId="964186794" sldId="256"/>
            <ac:spMk id="7" creationId="{B9432F27-D0E2-72E1-9560-9F4237B0FD90}"/>
          </ac:spMkLst>
        </pc:spChg>
        <pc:spChg chg="add del mod">
          <ac:chgData name="渡邊 ルリ" userId="1b137f66-0756-4d20-aeed-6717b6af828a" providerId="ADAL" clId="{FA5A28D7-377D-4248-B723-821D17EE127B}" dt="2023-03-07T05:20:26.656" v="106"/>
          <ac:spMkLst>
            <pc:docMk/>
            <pc:sldMk cId="964186794" sldId="256"/>
            <ac:spMk id="8" creationId="{C6F06A94-0663-6226-83C7-689570C15A65}"/>
          </ac:spMkLst>
        </pc:spChg>
        <pc:spChg chg="add">
          <ac:chgData name="渡邊 ルリ" userId="1b137f66-0756-4d20-aeed-6717b6af828a" providerId="ADAL" clId="{FA5A28D7-377D-4248-B723-821D17EE127B}" dt="2023-03-07T05:20:26.647" v="103" actId="22"/>
          <ac:spMkLst>
            <pc:docMk/>
            <pc:sldMk cId="964186794" sldId="256"/>
            <ac:spMk id="10" creationId="{6B712E91-75D8-E38F-1CB4-2D646D089A65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渡邊 ルリ" userId="1b137f66-0756-4d20-aeed-6717b6af828a" providerId="ADAL" clId="{BBC637D9-87E1-4A99-9A65-F5511794E671}"/>
    <pc:docChg chg="undo custSel modSld">
      <pc:chgData name="渡邊 ルリ" userId="1b137f66-0756-4d20-aeed-6717b6af828a" providerId="ADAL" clId="{BBC637D9-87E1-4A99-9A65-F5511794E671}" dt="2023-09-11T00:47:15.379" v="107" actId="1035"/>
      <pc:docMkLst>
        <pc:docMk/>
      </pc:docMkLst>
      <pc:sldChg chg="addSp delSp modSp mod">
        <pc:chgData name="渡邊 ルリ" userId="1b137f66-0756-4d20-aeed-6717b6af828a" providerId="ADAL" clId="{BBC637D9-87E1-4A99-9A65-F5511794E671}" dt="2023-09-11T00:47:15.379" v="107" actId="1035"/>
        <pc:sldMkLst>
          <pc:docMk/>
          <pc:sldMk cId="964186794" sldId="256"/>
        </pc:sldMkLst>
        <pc:spChg chg="del mod">
          <ac:chgData name="渡邊 ルリ" userId="1b137f66-0756-4d20-aeed-6717b6af828a" providerId="ADAL" clId="{BBC637D9-87E1-4A99-9A65-F5511794E671}" dt="2023-09-11T00:45:36.704" v="45" actId="478"/>
          <ac:spMkLst>
            <pc:docMk/>
            <pc:sldMk cId="964186794" sldId="256"/>
            <ac:spMk id="2" creationId="{9274D055-893B-A02E-248E-CDE5A77C50BC}"/>
          </ac:spMkLst>
        </pc:spChg>
        <pc:spChg chg="add del mod">
          <ac:chgData name="渡邊 ルリ" userId="1b137f66-0756-4d20-aeed-6717b6af828a" providerId="ADAL" clId="{BBC637D9-87E1-4A99-9A65-F5511794E671}" dt="2023-09-11T00:42:48.119" v="3" actId="478"/>
          <ac:spMkLst>
            <pc:docMk/>
            <pc:sldMk cId="964186794" sldId="256"/>
            <ac:spMk id="3" creationId="{91C9B6E5-8687-0B46-098A-80F889308196}"/>
          </ac:spMkLst>
        </pc:spChg>
        <pc:spChg chg="mod">
          <ac:chgData name="渡邊 ルリ" userId="1b137f66-0756-4d20-aeed-6717b6af828a" providerId="ADAL" clId="{BBC637D9-87E1-4A99-9A65-F5511794E671}" dt="2023-09-11T00:46:56.766" v="101" actId="20577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BBC637D9-87E1-4A99-9A65-F5511794E671}" dt="2023-09-11T00:47:10.302" v="103" actId="1076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BBC637D9-87E1-4A99-9A65-F5511794E671}" dt="2023-09-11T00:46:36.520" v="88" actId="20577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渡邊 ルリ" userId="1b137f66-0756-4d20-aeed-6717b6af828a" providerId="ADAL" clId="{BBC637D9-87E1-4A99-9A65-F5511794E671}" dt="2023-09-11T00:47:15.379" v="107" actId="1035"/>
          <ac:spMkLst>
            <pc:docMk/>
            <pc:sldMk cId="964186794" sldId="256"/>
            <ac:spMk id="7" creationId="{EA68C383-A537-BDE2-279A-153D95A731F0}"/>
          </ac:spMkLst>
        </pc:spChg>
        <pc:spChg chg="add mod">
          <ac:chgData name="渡邊 ルリ" userId="1b137f66-0756-4d20-aeed-6717b6af828a" providerId="ADAL" clId="{BBC637D9-87E1-4A99-9A65-F5511794E671}" dt="2023-09-11T00:45:31.725" v="44" actId="1076"/>
          <ac:spMkLst>
            <pc:docMk/>
            <pc:sldMk cId="964186794" sldId="256"/>
            <ac:spMk id="8" creationId="{E336A5F3-5E46-8230-1050-7749083E1E44}"/>
          </ac:spMkLst>
        </pc:spChg>
        <pc:spChg chg="del mod">
          <ac:chgData name="渡邊 ルリ" userId="1b137f66-0756-4d20-aeed-6717b6af828a" providerId="ADAL" clId="{BBC637D9-87E1-4A99-9A65-F5511794E671}" dt="2023-09-11T00:45:51.469" v="61" actId="478"/>
          <ac:spMkLst>
            <pc:docMk/>
            <pc:sldMk cId="964186794" sldId="256"/>
            <ac:spMk id="10" creationId="{6B712E91-75D8-E38F-1CB4-2D646D089A65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</a:rPr>
              <a:t>演題番号</a:t>
            </a:r>
            <a:endParaRPr kumimoji="1" lang="en-US" altLang="ja-JP" sz="6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6000" dirty="0">
                <a:solidFill>
                  <a:schemeClr val="tx1"/>
                </a:solidFill>
              </a:rPr>
              <a:t>スペース</a:t>
            </a:r>
            <a:endParaRPr kumimoji="1" lang="en-US" altLang="ja-JP" sz="6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3200" dirty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11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7200" dirty="0">
                <a:solidFill>
                  <a:schemeClr val="tx1"/>
                </a:solidFill>
              </a:rPr>
              <a:t>※</a:t>
            </a:r>
            <a:r>
              <a:rPr lang="ja-JP" altLang="en-US" sz="7200" dirty="0">
                <a:solidFill>
                  <a:schemeClr val="tx1"/>
                </a:solidFill>
                <a:latin typeface="Roboto" panose="02000000000000000000" pitchFamily="2" charset="0"/>
              </a:rPr>
              <a:t>筆頭演者の利益相反に関する情報は</a:t>
            </a:r>
            <a:endParaRPr lang="en-US" altLang="ja-JP" sz="7200" dirty="0">
              <a:solidFill>
                <a:schemeClr val="tx1"/>
              </a:solidFill>
              <a:latin typeface="Roboto" panose="02000000000000000000" pitchFamily="2" charset="0"/>
            </a:endParaRPr>
          </a:p>
          <a:p>
            <a:pPr algn="ctr"/>
            <a:r>
              <a:rPr lang="ja-JP" altLang="en-US" sz="7200" dirty="0">
                <a:solidFill>
                  <a:schemeClr val="tx1"/>
                </a:solidFill>
                <a:latin typeface="Roboto" panose="02000000000000000000" pitchFamily="2" charset="0"/>
              </a:rPr>
              <a:t>ポスターの一番初めに開示してください。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演題名・演者名（所属）は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こちらのスペースに掲載して</a:t>
            </a:r>
            <a:endParaRPr kumimoji="1" lang="en-US" altLang="ja-JP" sz="8228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1" ma:contentTypeDescription="新しいドキュメントを作成します。" ma:contentTypeScope="" ma:versionID="676239ad08311c5f4fb296588648b474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6ddbec315e3d4f141bdbcd8925a6e527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8dd28d-53b3-4bdd-9671-369e02375970">
      <Terms xmlns="http://schemas.microsoft.com/office/infopath/2007/PartnerControls"/>
    </lcf76f155ced4ddcb4097134ff3c332f>
    <TaxCatchAll xmlns="cd33e842-af36-441d-b803-6d3b1b8f6166" xsi:nil="true"/>
  </documentManagement>
</p:properties>
</file>

<file path=customXml/itemProps1.xml><?xml version="1.0" encoding="utf-8"?>
<ds:datastoreItem xmlns:ds="http://schemas.openxmlformats.org/officeDocument/2006/customXml" ds:itemID="{EC4BD6DE-4FE1-4162-A39E-1565AD666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464EFA-F2D4-4A38-9E58-36AD9A9307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3A588D-DA72-454D-925E-67AFE776DF99}">
  <ds:schemaRefs>
    <ds:schemaRef ds:uri="http://schemas.microsoft.com/office/2006/metadata/properties"/>
    <ds:schemaRef ds:uri="http://schemas.microsoft.com/office/infopath/2007/PartnerControls"/>
    <ds:schemaRef ds:uri="9e8dd28d-53b3-4bdd-9671-369e02375970"/>
    <ds:schemaRef ds:uri="cd33e842-af36-441d-b803-6d3b1b8f616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53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4</cp:revision>
  <dcterms:created xsi:type="dcterms:W3CDTF">2022-06-06T08:16:31Z</dcterms:created>
  <dcterms:modified xsi:type="dcterms:W3CDTF">2023-10-31T06:23:50Z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0x01010089C294A47F905D418BAEDEFCA5BD7ECD</vt:lpwstr>
  </property>
  <property fmtid="{D5CDD505-2E9C-101B-9397-08002B2CF9AE}" pid="3" name="MediaServiceImageTags">
    <vt:lpwstr/>
  </property>
</Properties>
</file>