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</p:sldIdLst>
  <p:sldSz cx="283495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AF15FB-6BB0-43CA-9021-71782FD71509}" v="1" dt="2023-03-29T08:26:41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169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渡邊 ルリ" userId="1b137f66-0756-4d20-aeed-6717b6af828a" providerId="ADAL" clId="{ABAF15FB-6BB0-43CA-9021-71782FD71509}"/>
    <pc:docChg chg="custSel modSld">
      <pc:chgData name="渡邊 ルリ" userId="1b137f66-0756-4d20-aeed-6717b6af828a" providerId="ADAL" clId="{ABAF15FB-6BB0-43CA-9021-71782FD71509}" dt="2023-03-29T08:29:57.021" v="8" actId="1076"/>
      <pc:docMkLst>
        <pc:docMk/>
      </pc:docMkLst>
      <pc:sldChg chg="delSp modSp mod">
        <pc:chgData name="渡邊 ルリ" userId="1b137f66-0756-4d20-aeed-6717b6af828a" providerId="ADAL" clId="{ABAF15FB-6BB0-43CA-9021-71782FD71509}" dt="2023-03-29T08:29:57.021" v="8" actId="1076"/>
        <pc:sldMkLst>
          <pc:docMk/>
          <pc:sldMk cId="964186794" sldId="256"/>
        </pc:sldMkLst>
        <pc:spChg chg="del">
          <ac:chgData name="渡邊 ルリ" userId="1b137f66-0756-4d20-aeed-6717b6af828a" providerId="ADAL" clId="{ABAF15FB-6BB0-43CA-9021-71782FD71509}" dt="2023-03-29T08:26:11.585" v="1" actId="478"/>
          <ac:spMkLst>
            <pc:docMk/>
            <pc:sldMk cId="964186794" sldId="256"/>
            <ac:spMk id="2" creationId="{A21135DD-8F9A-5856-3BA3-E51ECB5ECCFD}"/>
          </ac:spMkLst>
        </pc:spChg>
        <pc:spChg chg="del mod">
          <ac:chgData name="渡邊 ルリ" userId="1b137f66-0756-4d20-aeed-6717b6af828a" providerId="ADAL" clId="{ABAF15FB-6BB0-43CA-9021-71782FD71509}" dt="2023-03-29T08:26:15.306" v="3" actId="478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ABAF15FB-6BB0-43CA-9021-71782FD71509}" dt="2023-03-29T08:29:49.083" v="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ABAF15FB-6BB0-43CA-9021-71782FD71509}" dt="2023-03-29T08:29:51.935" v="7" actId="1076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ABAF15FB-6BB0-43CA-9021-71782FD71509}" dt="2023-03-29T08:29:57.021" v="8" actId="1076"/>
          <ac:spMkLst>
            <pc:docMk/>
            <pc:sldMk cId="964186794" sldId="256"/>
            <ac:spMk id="7" creationId="{55361125-541B-7BDC-6A07-A4CB52AACA01}"/>
          </ac:spMkLst>
        </pc:spChg>
        <pc:spChg chg="del">
          <ac:chgData name="渡邊 ルリ" userId="1b137f66-0756-4d20-aeed-6717b6af828a" providerId="ADAL" clId="{ABAF15FB-6BB0-43CA-9021-71782FD71509}" dt="2023-03-29T08:26:12.821" v="2" actId="478"/>
          <ac:spMkLst>
            <pc:docMk/>
            <pc:sldMk cId="964186794" sldId="256"/>
            <ac:spMk id="9" creationId="{EE727DBF-9997-7699-8FFB-A5A5F3CFF96E}"/>
          </ac:spMkLst>
        </pc:spChg>
        <pc:spChg chg="mod">
          <ac:chgData name="渡邊 ルリ" userId="1b137f66-0756-4d20-aeed-6717b6af828a" providerId="ADAL" clId="{ABAF15FB-6BB0-43CA-9021-71782FD71509}" dt="2023-03-29T08:29:57.021" v="8" actId="1076"/>
          <ac:spMkLst>
            <pc:docMk/>
            <pc:sldMk cId="964186794" sldId="256"/>
            <ac:spMk id="10" creationId="{16832C80-E111-734E-B060-9DAA2FDDB5FE}"/>
          </ac:spMkLst>
        </pc:spChg>
        <pc:spChg chg="mod">
          <ac:chgData name="渡邊 ルリ" userId="1b137f66-0756-4d20-aeed-6717b6af828a" providerId="ADAL" clId="{ABAF15FB-6BB0-43CA-9021-71782FD71509}" dt="2023-03-29T08:29:57.021" v="8" actId="1076"/>
          <ac:spMkLst>
            <pc:docMk/>
            <pc:sldMk cId="964186794" sldId="256"/>
            <ac:spMk id="11" creationId="{223C9334-2C24-D252-221E-D759D770C160}"/>
          </ac:spMkLst>
        </pc:spChg>
      </pc:sldChg>
    </pc:docChg>
  </pc:docChgLst>
  <pc:docChgLst>
    <pc:chgData name="渡邊 ルリ" userId="1b137f66-0756-4d20-aeed-6717b6af828a" providerId="ADAL" clId="{6FA4C55A-D230-41C4-9EDF-D836ACEDB049}"/>
    <pc:docChg chg="custSel modSld">
      <pc:chgData name="渡邊 ルリ" userId="1b137f66-0756-4d20-aeed-6717b6af828a" providerId="ADAL" clId="{6FA4C55A-D230-41C4-9EDF-D836ACEDB049}" dt="2023-03-07T04:52:03.728" v="50" actId="14100"/>
      <pc:docMkLst>
        <pc:docMk/>
      </pc:docMkLst>
      <pc:sldChg chg="addSp delSp modSp mod">
        <pc:chgData name="渡邊 ルリ" userId="1b137f66-0756-4d20-aeed-6717b6af828a" providerId="ADAL" clId="{6FA4C55A-D230-41C4-9EDF-D836ACEDB049}" dt="2023-03-07T04:52:03.728" v="50" actId="14100"/>
        <pc:sldMkLst>
          <pc:docMk/>
          <pc:sldMk cId="964186794" sldId="256"/>
        </pc:sldMkLst>
        <pc:spChg chg="add mod">
          <ac:chgData name="渡邊 ルリ" userId="1b137f66-0756-4d20-aeed-6717b6af828a" providerId="ADAL" clId="{6FA4C55A-D230-41C4-9EDF-D836ACEDB049}" dt="2023-03-07T04:46:08.510" v="36" actId="404"/>
          <ac:spMkLst>
            <pc:docMk/>
            <pc:sldMk cId="964186794" sldId="256"/>
            <ac:spMk id="2" creationId="{A21135DD-8F9A-5856-3BA3-E51ECB5ECCFD}"/>
          </ac:spMkLst>
        </pc:spChg>
        <pc:spChg chg="mod">
          <ac:chgData name="渡邊 ルリ" userId="1b137f66-0756-4d20-aeed-6717b6af828a" providerId="ADAL" clId="{6FA4C55A-D230-41C4-9EDF-D836ACEDB049}" dt="2023-03-07T04:42:13.752" v="1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6FA4C55A-D230-41C4-9EDF-D836ACEDB049}" dt="2023-03-07T04:46:30.606" v="43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6FA4C55A-D230-41C4-9EDF-D836ACEDB049}" dt="2023-03-07T04:51:51.358" v="49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6FA4C55A-D230-41C4-9EDF-D836ACEDB049}" dt="2023-03-07T04:45:49.059" v="32" actId="21"/>
          <ac:spMkLst>
            <pc:docMk/>
            <pc:sldMk cId="964186794" sldId="256"/>
            <ac:spMk id="7" creationId="{55361125-541B-7BDC-6A07-A4CB52AACA01}"/>
          </ac:spMkLst>
        </pc:spChg>
        <pc:spChg chg="add mod">
          <ac:chgData name="渡邊 ルリ" userId="1b137f66-0756-4d20-aeed-6717b6af828a" providerId="ADAL" clId="{6FA4C55A-D230-41C4-9EDF-D836ACEDB049}" dt="2023-03-07T04:52:03.728" v="50" actId="14100"/>
          <ac:spMkLst>
            <pc:docMk/>
            <pc:sldMk cId="964186794" sldId="256"/>
            <ac:spMk id="9" creationId="{EE727DBF-9997-7699-8FFB-A5A5F3CFF96E}"/>
          </ac:spMkLst>
        </pc:spChg>
        <pc:spChg chg="add mod">
          <ac:chgData name="渡邊 ルリ" userId="1b137f66-0756-4d20-aeed-6717b6af828a" providerId="ADAL" clId="{6FA4C55A-D230-41C4-9EDF-D836ACEDB049}" dt="2023-03-07T04:46:50.270" v="45" actId="1076"/>
          <ac:spMkLst>
            <pc:docMk/>
            <pc:sldMk cId="964186794" sldId="256"/>
            <ac:spMk id="10" creationId="{16832C80-E111-734E-B060-9DAA2FDDB5FE}"/>
          </ac:spMkLst>
        </pc:spChg>
        <pc:spChg chg="add mod">
          <ac:chgData name="渡邊 ルリ" userId="1b137f66-0756-4d20-aeed-6717b6af828a" providerId="ADAL" clId="{6FA4C55A-D230-41C4-9EDF-D836ACEDB049}" dt="2023-03-07T04:47:12.202" v="48" actId="1036"/>
          <ac:spMkLst>
            <pc:docMk/>
            <pc:sldMk cId="964186794" sldId="256"/>
            <ac:spMk id="11" creationId="{223C9334-2C24-D252-221E-D759D770C160}"/>
          </ac:spMkLst>
        </pc:spChg>
        <pc:cxnChg chg="add del mod">
          <ac:chgData name="渡邊 ルリ" userId="1b137f66-0756-4d20-aeed-6717b6af828a" providerId="ADAL" clId="{6FA4C55A-D230-41C4-9EDF-D836ACEDB049}" dt="2023-03-07T04:45:21.020" v="28" actId="478"/>
          <ac:cxnSpMkLst>
            <pc:docMk/>
            <pc:sldMk cId="964186794" sldId="256"/>
            <ac:cxnSpMk id="8" creationId="{C9C7F546-ADA4-0A35-51B5-1B08BA8B0C88}"/>
          </ac:cxnSpMkLst>
        </pc:cxn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6218" y="8248329"/>
            <a:ext cx="24097139" cy="17546649"/>
          </a:xfrm>
        </p:spPr>
        <p:txBody>
          <a:bodyPr anchor="b"/>
          <a:lstStyle>
            <a:lvl1pPr algn="ctr">
              <a:defRPr sz="186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697" y="26471644"/>
            <a:ext cx="21262181" cy="12168318"/>
          </a:xfrm>
        </p:spPr>
        <p:txBody>
          <a:bodyPr/>
          <a:lstStyle>
            <a:lvl1pPr marL="0" indent="0" algn="ctr">
              <a:buNone/>
              <a:defRPr sz="7441"/>
            </a:lvl1pPr>
            <a:lvl2pPr marL="1417457" indent="0" algn="ctr">
              <a:buNone/>
              <a:defRPr sz="6201"/>
            </a:lvl2pPr>
            <a:lvl3pPr marL="2834914" indent="0" algn="ctr">
              <a:buNone/>
              <a:defRPr sz="5581"/>
            </a:lvl3pPr>
            <a:lvl4pPr marL="4252371" indent="0" algn="ctr">
              <a:buNone/>
              <a:defRPr sz="4960"/>
            </a:lvl4pPr>
            <a:lvl5pPr marL="5669829" indent="0" algn="ctr">
              <a:buNone/>
              <a:defRPr sz="4960"/>
            </a:lvl5pPr>
            <a:lvl6pPr marL="7087286" indent="0" algn="ctr">
              <a:buNone/>
              <a:defRPr sz="4960"/>
            </a:lvl6pPr>
            <a:lvl7pPr marL="8504743" indent="0" algn="ctr">
              <a:buNone/>
              <a:defRPr sz="4960"/>
            </a:lvl7pPr>
            <a:lvl8pPr marL="9922200" indent="0" algn="ctr">
              <a:buNone/>
              <a:defRPr sz="4960"/>
            </a:lvl8pPr>
            <a:lvl9pPr marL="11339657" indent="0" algn="ctr">
              <a:buNone/>
              <a:defRPr sz="49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4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97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87666" y="2683331"/>
            <a:ext cx="611287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9035" y="2683331"/>
            <a:ext cx="17984262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05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06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270" y="12565002"/>
            <a:ext cx="24451508" cy="20964976"/>
          </a:xfrm>
        </p:spPr>
        <p:txBody>
          <a:bodyPr anchor="b"/>
          <a:lstStyle>
            <a:lvl1pPr>
              <a:defRPr sz="186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4270" y="33728315"/>
            <a:ext cx="24451508" cy="11024985"/>
          </a:xfrm>
        </p:spPr>
        <p:txBody>
          <a:bodyPr/>
          <a:lstStyle>
            <a:lvl1pPr marL="0" indent="0">
              <a:buNone/>
              <a:defRPr sz="7441">
                <a:solidFill>
                  <a:schemeClr val="tx1"/>
                </a:solidFill>
              </a:defRPr>
            </a:lvl1pPr>
            <a:lvl2pPr marL="1417457" indent="0">
              <a:buNone/>
              <a:defRPr sz="6201">
                <a:solidFill>
                  <a:schemeClr val="tx1">
                    <a:tint val="75000"/>
                  </a:schemeClr>
                </a:solidFill>
              </a:defRPr>
            </a:lvl2pPr>
            <a:lvl3pPr marL="2834914" indent="0">
              <a:buNone/>
              <a:defRPr sz="5581">
                <a:solidFill>
                  <a:schemeClr val="tx1">
                    <a:tint val="75000"/>
                  </a:schemeClr>
                </a:solidFill>
              </a:defRPr>
            </a:lvl3pPr>
            <a:lvl4pPr marL="4252371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5669829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708728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850474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992220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7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9033" y="13416653"/>
            <a:ext cx="1204856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51973" y="13416653"/>
            <a:ext cx="1204856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9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726" y="2683342"/>
            <a:ext cx="2445150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2729" y="12354992"/>
            <a:ext cx="11993197" cy="6054990"/>
          </a:xfrm>
        </p:spPr>
        <p:txBody>
          <a:bodyPr anchor="b"/>
          <a:lstStyle>
            <a:lvl1pPr marL="0" indent="0">
              <a:buNone/>
              <a:defRPr sz="7441" b="1"/>
            </a:lvl1pPr>
            <a:lvl2pPr marL="1417457" indent="0">
              <a:buNone/>
              <a:defRPr sz="6201" b="1"/>
            </a:lvl2pPr>
            <a:lvl3pPr marL="2834914" indent="0">
              <a:buNone/>
              <a:defRPr sz="5581" b="1"/>
            </a:lvl3pPr>
            <a:lvl4pPr marL="4252371" indent="0">
              <a:buNone/>
              <a:defRPr sz="4960" b="1"/>
            </a:lvl4pPr>
            <a:lvl5pPr marL="5669829" indent="0">
              <a:buNone/>
              <a:defRPr sz="4960" b="1"/>
            </a:lvl5pPr>
            <a:lvl6pPr marL="7087286" indent="0">
              <a:buNone/>
              <a:defRPr sz="4960" b="1"/>
            </a:lvl6pPr>
            <a:lvl7pPr marL="8504743" indent="0">
              <a:buNone/>
              <a:defRPr sz="4960" b="1"/>
            </a:lvl7pPr>
            <a:lvl8pPr marL="9922200" indent="0">
              <a:buNone/>
              <a:defRPr sz="4960" b="1"/>
            </a:lvl8pPr>
            <a:lvl9pPr marL="11339657" indent="0">
              <a:buNone/>
              <a:defRPr sz="49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729" y="18409982"/>
            <a:ext cx="11993197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51974" y="12354992"/>
            <a:ext cx="12052262" cy="6054990"/>
          </a:xfrm>
        </p:spPr>
        <p:txBody>
          <a:bodyPr anchor="b"/>
          <a:lstStyle>
            <a:lvl1pPr marL="0" indent="0">
              <a:buNone/>
              <a:defRPr sz="7441" b="1"/>
            </a:lvl1pPr>
            <a:lvl2pPr marL="1417457" indent="0">
              <a:buNone/>
              <a:defRPr sz="6201" b="1"/>
            </a:lvl2pPr>
            <a:lvl3pPr marL="2834914" indent="0">
              <a:buNone/>
              <a:defRPr sz="5581" b="1"/>
            </a:lvl3pPr>
            <a:lvl4pPr marL="4252371" indent="0">
              <a:buNone/>
              <a:defRPr sz="4960" b="1"/>
            </a:lvl4pPr>
            <a:lvl5pPr marL="5669829" indent="0">
              <a:buNone/>
              <a:defRPr sz="4960" b="1"/>
            </a:lvl5pPr>
            <a:lvl6pPr marL="7087286" indent="0">
              <a:buNone/>
              <a:defRPr sz="4960" b="1"/>
            </a:lvl6pPr>
            <a:lvl7pPr marL="8504743" indent="0">
              <a:buNone/>
              <a:defRPr sz="4960" b="1"/>
            </a:lvl7pPr>
            <a:lvl8pPr marL="9922200" indent="0">
              <a:buNone/>
              <a:defRPr sz="4960" b="1"/>
            </a:lvl8pPr>
            <a:lvl9pPr marL="11339657" indent="0">
              <a:buNone/>
              <a:defRPr sz="49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351974" y="18409982"/>
            <a:ext cx="1205226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70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71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1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726" y="3359997"/>
            <a:ext cx="9143476" cy="11759988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2262" y="7256671"/>
            <a:ext cx="14351972" cy="35816631"/>
          </a:xfrm>
        </p:spPr>
        <p:txBody>
          <a:bodyPr/>
          <a:lstStyle>
            <a:lvl1pPr>
              <a:defRPr sz="9921"/>
            </a:lvl1pPr>
            <a:lvl2pPr>
              <a:defRPr sz="8681"/>
            </a:lvl2pPr>
            <a:lvl3pPr>
              <a:defRPr sz="7441"/>
            </a:lvl3pPr>
            <a:lvl4pPr>
              <a:defRPr sz="6201"/>
            </a:lvl4pPr>
            <a:lvl5pPr>
              <a:defRPr sz="6201"/>
            </a:lvl5pPr>
            <a:lvl6pPr>
              <a:defRPr sz="6201"/>
            </a:lvl6pPr>
            <a:lvl7pPr>
              <a:defRPr sz="6201"/>
            </a:lvl7pPr>
            <a:lvl8pPr>
              <a:defRPr sz="6201"/>
            </a:lvl8pPr>
            <a:lvl9pPr>
              <a:defRPr sz="62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2726" y="15119985"/>
            <a:ext cx="9143476" cy="28011643"/>
          </a:xfrm>
        </p:spPr>
        <p:txBody>
          <a:bodyPr/>
          <a:lstStyle>
            <a:lvl1pPr marL="0" indent="0">
              <a:buNone/>
              <a:defRPr sz="4960"/>
            </a:lvl1pPr>
            <a:lvl2pPr marL="1417457" indent="0">
              <a:buNone/>
              <a:defRPr sz="4340"/>
            </a:lvl2pPr>
            <a:lvl3pPr marL="2834914" indent="0">
              <a:buNone/>
              <a:defRPr sz="3720"/>
            </a:lvl3pPr>
            <a:lvl4pPr marL="4252371" indent="0">
              <a:buNone/>
              <a:defRPr sz="3100"/>
            </a:lvl4pPr>
            <a:lvl5pPr marL="5669829" indent="0">
              <a:buNone/>
              <a:defRPr sz="3100"/>
            </a:lvl5pPr>
            <a:lvl6pPr marL="7087286" indent="0">
              <a:buNone/>
              <a:defRPr sz="3100"/>
            </a:lvl6pPr>
            <a:lvl7pPr marL="8504743" indent="0">
              <a:buNone/>
              <a:defRPr sz="3100"/>
            </a:lvl7pPr>
            <a:lvl8pPr marL="9922200" indent="0">
              <a:buNone/>
              <a:defRPr sz="3100"/>
            </a:lvl8pPr>
            <a:lvl9pPr marL="11339657" indent="0">
              <a:buNone/>
              <a:defRPr sz="3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24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726" y="3359997"/>
            <a:ext cx="9143476" cy="11759988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52262" y="7256671"/>
            <a:ext cx="14351972" cy="35816631"/>
          </a:xfrm>
        </p:spPr>
        <p:txBody>
          <a:bodyPr anchor="t"/>
          <a:lstStyle>
            <a:lvl1pPr marL="0" indent="0">
              <a:buNone/>
              <a:defRPr sz="9921"/>
            </a:lvl1pPr>
            <a:lvl2pPr marL="1417457" indent="0">
              <a:buNone/>
              <a:defRPr sz="8681"/>
            </a:lvl2pPr>
            <a:lvl3pPr marL="2834914" indent="0">
              <a:buNone/>
              <a:defRPr sz="7441"/>
            </a:lvl3pPr>
            <a:lvl4pPr marL="4252371" indent="0">
              <a:buNone/>
              <a:defRPr sz="6201"/>
            </a:lvl4pPr>
            <a:lvl5pPr marL="5669829" indent="0">
              <a:buNone/>
              <a:defRPr sz="6201"/>
            </a:lvl5pPr>
            <a:lvl6pPr marL="7087286" indent="0">
              <a:buNone/>
              <a:defRPr sz="6201"/>
            </a:lvl6pPr>
            <a:lvl7pPr marL="8504743" indent="0">
              <a:buNone/>
              <a:defRPr sz="6201"/>
            </a:lvl7pPr>
            <a:lvl8pPr marL="9922200" indent="0">
              <a:buNone/>
              <a:defRPr sz="6201"/>
            </a:lvl8pPr>
            <a:lvl9pPr marL="11339657" indent="0">
              <a:buNone/>
              <a:defRPr sz="62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2726" y="15119985"/>
            <a:ext cx="9143476" cy="28011643"/>
          </a:xfrm>
        </p:spPr>
        <p:txBody>
          <a:bodyPr/>
          <a:lstStyle>
            <a:lvl1pPr marL="0" indent="0">
              <a:buNone/>
              <a:defRPr sz="4960"/>
            </a:lvl1pPr>
            <a:lvl2pPr marL="1417457" indent="0">
              <a:buNone/>
              <a:defRPr sz="4340"/>
            </a:lvl2pPr>
            <a:lvl3pPr marL="2834914" indent="0">
              <a:buNone/>
              <a:defRPr sz="3720"/>
            </a:lvl3pPr>
            <a:lvl4pPr marL="4252371" indent="0">
              <a:buNone/>
              <a:defRPr sz="3100"/>
            </a:lvl4pPr>
            <a:lvl5pPr marL="5669829" indent="0">
              <a:buNone/>
              <a:defRPr sz="3100"/>
            </a:lvl5pPr>
            <a:lvl6pPr marL="7087286" indent="0">
              <a:buNone/>
              <a:defRPr sz="3100"/>
            </a:lvl6pPr>
            <a:lvl7pPr marL="8504743" indent="0">
              <a:buNone/>
              <a:defRPr sz="3100"/>
            </a:lvl7pPr>
            <a:lvl8pPr marL="9922200" indent="0">
              <a:buNone/>
              <a:defRPr sz="3100"/>
            </a:lvl8pPr>
            <a:lvl9pPr marL="11339657" indent="0">
              <a:buNone/>
              <a:defRPr sz="3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12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9034" y="2683342"/>
            <a:ext cx="2445150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034" y="13416653"/>
            <a:ext cx="2445150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9033" y="46713298"/>
            <a:ext cx="637865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90797" y="46713298"/>
            <a:ext cx="956798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021888" y="46713298"/>
            <a:ext cx="637865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834914" rtl="0" eaLnBrk="1" latinLnBrk="0" hangingPunct="1">
        <a:lnSpc>
          <a:spcPct val="90000"/>
        </a:lnSpc>
        <a:spcBef>
          <a:spcPct val="0"/>
        </a:spcBef>
        <a:buNone/>
        <a:defRPr kumimoji="1" sz="136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8729" indent="-708729" algn="l" defTabSz="2834914" rtl="0" eaLnBrk="1" latinLnBrk="0" hangingPunct="1">
        <a:lnSpc>
          <a:spcPct val="90000"/>
        </a:lnSpc>
        <a:spcBef>
          <a:spcPts val="3100"/>
        </a:spcBef>
        <a:buFont typeface="Arial" panose="020B0604020202020204" pitchFamily="34" charset="0"/>
        <a:buChar char="•"/>
        <a:defRPr kumimoji="1" sz="8681" kern="1200">
          <a:solidFill>
            <a:schemeClr val="tx1"/>
          </a:solidFill>
          <a:latin typeface="+mn-lt"/>
          <a:ea typeface="+mn-ea"/>
          <a:cs typeface="+mn-cs"/>
        </a:defRPr>
      </a:lvl1pPr>
      <a:lvl2pPr marL="2126186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543643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6201" kern="1200">
          <a:solidFill>
            <a:schemeClr val="tx1"/>
          </a:solidFill>
          <a:latin typeface="+mn-lt"/>
          <a:ea typeface="+mn-ea"/>
          <a:cs typeface="+mn-cs"/>
        </a:defRPr>
      </a:lvl3pPr>
      <a:lvl4pPr marL="4961100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4pPr>
      <a:lvl5pPr marL="6378557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5pPr>
      <a:lvl6pPr marL="7796014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6pPr>
      <a:lvl7pPr marL="9213472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7pPr>
      <a:lvl8pPr marL="10630929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8pPr>
      <a:lvl9pPr marL="12048386" indent="-708729" algn="l" defTabSz="2834914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1pPr>
      <a:lvl2pPr marL="1417457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2pPr>
      <a:lvl3pPr marL="2834914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4pPr>
      <a:lvl5pPr marL="5669829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5pPr>
      <a:lvl6pPr marL="7087286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6pPr>
      <a:lvl7pPr marL="8504743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7pPr>
      <a:lvl8pPr marL="9922200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8pPr>
      <a:lvl9pPr marL="11339657" algn="l" defTabSz="2834914" rtl="0" eaLnBrk="1" latinLnBrk="0" hangingPunct="1">
        <a:defRPr kumimoji="1" sz="55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" y="0"/>
            <a:ext cx="28349575" cy="5039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99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0" y="0"/>
            <a:ext cx="28349575" cy="62842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1" dirty="0">
                <a:solidFill>
                  <a:schemeClr val="tx1"/>
                </a:solidFill>
              </a:rPr>
              <a:t>Title</a:t>
            </a:r>
            <a:r>
              <a:rPr kumimoji="1" lang="ja-JP" altLang="en-US" sz="10501" dirty="0">
                <a:solidFill>
                  <a:schemeClr val="tx1"/>
                </a:solidFill>
              </a:rPr>
              <a:t>・</a:t>
            </a:r>
            <a:r>
              <a:rPr kumimoji="1" lang="en-US" altLang="ja-JP" sz="10501" dirty="0">
                <a:solidFill>
                  <a:schemeClr val="tx1"/>
                </a:solidFill>
              </a:rPr>
              <a:t>Name</a:t>
            </a:r>
            <a:r>
              <a:rPr kumimoji="1" lang="ja-JP" altLang="en-US" sz="10501" dirty="0">
                <a:solidFill>
                  <a:schemeClr val="tx1"/>
                </a:solidFill>
              </a:rPr>
              <a:t>・</a:t>
            </a:r>
            <a:r>
              <a:rPr kumimoji="1" lang="en-US" altLang="ja-JP" sz="10501" dirty="0">
                <a:solidFill>
                  <a:schemeClr val="tx1"/>
                </a:solidFill>
              </a:rPr>
              <a:t> </a:t>
            </a:r>
            <a:r>
              <a:rPr kumimoji="1" lang="en-US" altLang="ja-JP" sz="10501" dirty="0" err="1">
                <a:solidFill>
                  <a:schemeClr val="tx1"/>
                </a:solidFill>
              </a:rPr>
              <a:t>Affliation</a:t>
            </a:r>
            <a:endParaRPr kumimoji="1" lang="ja-JP" altLang="en-US" sz="1050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19031082" y="46991916"/>
            <a:ext cx="9318492" cy="34080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99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832C80-E111-734E-B060-9DAA2FDDB5FE}"/>
              </a:ext>
            </a:extLst>
          </p:cNvPr>
          <p:cNvSpPr txBox="1"/>
          <p:nvPr/>
        </p:nvSpPr>
        <p:spPr>
          <a:xfrm>
            <a:off x="20529109" y="39753328"/>
            <a:ext cx="6322435" cy="3324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1" dirty="0"/>
              <a:t>COI</a:t>
            </a:r>
          </a:p>
          <a:p>
            <a:pPr algn="ctr"/>
            <a:r>
              <a:rPr kumimoji="1" lang="en-US" altLang="ja-JP" sz="10501" dirty="0"/>
              <a:t>Disclosures</a:t>
            </a: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223C9334-2C24-D252-221E-D759D770C160}"/>
              </a:ext>
            </a:extLst>
          </p:cNvPr>
          <p:cNvSpPr/>
          <p:nvPr/>
        </p:nvSpPr>
        <p:spPr>
          <a:xfrm>
            <a:off x="23133112" y="43195816"/>
            <a:ext cx="1114433" cy="3408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63"/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8" ma:contentTypeDescription="新しいドキュメントを作成します。" ma:contentTypeScope="" ma:versionID="06081c4a4ba54bb6550b6e2004b5ebe9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f2f09195ed927b2c7aab64b681aecb1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CFE355-4CB7-4827-9A58-4B3BED6638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F01C80-BE96-4C12-9DE8-8D11BD0257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</TotalTime>
  <Words>7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4</cp:revision>
  <dcterms:created xsi:type="dcterms:W3CDTF">2022-06-06T08:16:31Z</dcterms:created>
  <dcterms:modified xsi:type="dcterms:W3CDTF">2023-03-29T08:30:01Z</dcterms:modified>
</cp:coreProperties>
</file>