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74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2590585" y="45683950"/>
            <a:ext cx="9008940" cy="4787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0" ma:contentTypeDescription="新しいドキュメントを作成します。" ma:contentTypeScope="" ma:versionID="cef10b417d3bd4ff3c226265258de111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e405e81290fa7a725def3793272708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18661-8D1F-4CF3-863F-99F54A1454F4}"/>
</file>

<file path=customXml/itemProps2.xml><?xml version="1.0" encoding="utf-8"?>
<ds:datastoreItem xmlns:ds="http://schemas.openxmlformats.org/officeDocument/2006/customXml" ds:itemID="{E4B87AF1-46CE-4416-8136-9F37014AC49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2023-04-28T08:25:55Z</dcterms:modified>
</cp:coreProperties>
</file>