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59952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11DF9-697B-4CAF-8B30-EAC69EC32969}" v="1" dt="2022-07-27T06:19:05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148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8248329"/>
            <a:ext cx="18359596" cy="17546649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6471644"/>
            <a:ext cx="16199644" cy="12168318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1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683331"/>
            <a:ext cx="4657398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683331"/>
            <a:ext cx="13702199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6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5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2565002"/>
            <a:ext cx="18629590" cy="20964976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33728315"/>
            <a:ext cx="18629590" cy="1102498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683342"/>
            <a:ext cx="18629590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2354992"/>
            <a:ext cx="9137610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8409982"/>
            <a:ext cx="9137610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2354992"/>
            <a:ext cx="9182611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8409982"/>
            <a:ext cx="918261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0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3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2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7256671"/>
            <a:ext cx="10934760" cy="3581663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5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7256671"/>
            <a:ext cx="10934760" cy="3581663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20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683342"/>
            <a:ext cx="1862959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3416653"/>
            <a:ext cx="1862959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-2" y="-1"/>
            <a:ext cx="4788000" cy="478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2" y="4787999"/>
            <a:ext cx="21599525" cy="360143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発表内容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4787999" y="0"/>
            <a:ext cx="16811526" cy="4787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361125-541B-7BDC-6A07-A4CB52AACA01}"/>
              </a:ext>
            </a:extLst>
          </p:cNvPr>
          <p:cNvSpPr/>
          <p:nvPr/>
        </p:nvSpPr>
        <p:spPr>
          <a:xfrm>
            <a:off x="0" y="40802350"/>
            <a:ext cx="21599525" cy="9597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228" dirty="0">
                <a:solidFill>
                  <a:schemeClr val="tx1"/>
                </a:solidFill>
              </a:rPr>
              <a:t>COI</a:t>
            </a:r>
            <a:r>
              <a:rPr kumimoji="1" lang="ja-JP" altLang="en-US" sz="8228">
                <a:solidFill>
                  <a:schemeClr val="tx1"/>
                </a:solidFill>
              </a:rPr>
              <a:t>開示スペース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2" ma:contentTypeDescription="新しいドキュメントを作成します。" ma:contentTypeScope="" ma:versionID="7cb09388ba3581d865f6b25e7e4647fa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9bb38f359af73711d57224d1243b550d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4E834-AD35-45B0-AB9B-17D17FA1FE6D}"/>
</file>

<file path=customXml/itemProps2.xml><?xml version="1.0" encoding="utf-8"?>
<ds:datastoreItem xmlns:ds="http://schemas.openxmlformats.org/officeDocument/2006/customXml" ds:itemID="{B61B6A23-9172-470C-8351-AD7A36F71F4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41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</cp:lastModifiedBy>
  <cp:revision>2</cp:revision>
  <dcterms:created xsi:type="dcterms:W3CDTF">2022-06-06T08:16:31Z</dcterms:created>
  <dcterms:modified xsi:type="dcterms:W3CDTF">2023-04-17T06:50:34Z</dcterms:modified>
</cp:coreProperties>
</file>