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6D87E-C1B3-4B4D-BEEC-66D65D31FDAD}" v="2" dt="2022-10-07T01:10:26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01" y="-167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6493665B-2BF3-46DD-B1FD-0AC772CA31AD}"/>
    <pc:docChg chg="custSel modSld">
      <pc:chgData name="大渕 祥子" userId="7c29c4fb-73ba-4b0d-88c4-78dfefdabbb0" providerId="ADAL" clId="{6493665B-2BF3-46DD-B1FD-0AC772CA31AD}" dt="2022-08-17T06:42:56.971" v="1" actId="14100"/>
      <pc:docMkLst>
        <pc:docMk/>
      </pc:docMkLst>
      <pc:sldChg chg="delSp modSp mod">
        <pc:chgData name="大渕 祥子" userId="7c29c4fb-73ba-4b0d-88c4-78dfefdabbb0" providerId="ADAL" clId="{6493665B-2BF3-46DD-B1FD-0AC772CA31AD}" dt="2022-08-17T06:42:56.971" v="1" actId="14100"/>
        <pc:sldMkLst>
          <pc:docMk/>
          <pc:sldMk cId="964186794" sldId="256"/>
        </pc:sldMkLst>
        <pc:spChg chg="mod">
          <ac:chgData name="大渕 祥子" userId="7c29c4fb-73ba-4b0d-88c4-78dfefdabbb0" providerId="ADAL" clId="{6493665B-2BF3-46DD-B1FD-0AC772CA31AD}" dt="2022-08-17T06:42:56.971" v="1" actId="14100"/>
          <ac:spMkLst>
            <pc:docMk/>
            <pc:sldMk cId="964186794" sldId="256"/>
            <ac:spMk id="5" creationId="{83E4304A-594C-3781-9845-607596581EE1}"/>
          </ac:spMkLst>
        </pc:spChg>
        <pc:spChg chg="del">
          <ac:chgData name="大渕 祥子" userId="7c29c4fb-73ba-4b0d-88c4-78dfefdabbb0" providerId="ADAL" clId="{6493665B-2BF3-46DD-B1FD-0AC772CA31AD}" dt="2022-08-17T06:42:51.982" v="0" actId="478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池田 有沙" userId="e1e3cbc4-86e3-47d4-9140-f95a78fd3f0b" providerId="ADAL" clId="{CC06D87E-C1B3-4B4D-BEEC-66D65D31FDAD}"/>
    <pc:docChg chg="undo custSel modSld">
      <pc:chgData name="池田 有沙" userId="e1e3cbc4-86e3-47d4-9140-f95a78fd3f0b" providerId="ADAL" clId="{CC06D87E-C1B3-4B4D-BEEC-66D65D31FDAD}" dt="2022-10-07T01:16:08.302" v="188" actId="14100"/>
      <pc:docMkLst>
        <pc:docMk/>
      </pc:docMkLst>
      <pc:sldChg chg="addSp delSp modSp mod">
        <pc:chgData name="池田 有沙" userId="e1e3cbc4-86e3-47d4-9140-f95a78fd3f0b" providerId="ADAL" clId="{CC06D87E-C1B3-4B4D-BEEC-66D65D31FDAD}" dt="2022-10-07T01:16:08.302" v="188" actId="14100"/>
        <pc:sldMkLst>
          <pc:docMk/>
          <pc:sldMk cId="964186794" sldId="256"/>
        </pc:sldMkLst>
        <pc:spChg chg="mod">
          <ac:chgData name="池田 有沙" userId="e1e3cbc4-86e3-47d4-9140-f95a78fd3f0b" providerId="ADAL" clId="{CC06D87E-C1B3-4B4D-BEEC-66D65D31FDAD}" dt="2022-10-07T01:12:26.774" v="157" actId="403"/>
          <ac:spMkLst>
            <pc:docMk/>
            <pc:sldMk cId="964186794" sldId="256"/>
            <ac:spMk id="4" creationId="{F58CA945-271C-8AAD-054F-AB6FF23E7668}"/>
          </ac:spMkLst>
        </pc:spChg>
        <pc:spChg chg="mod ord">
          <ac:chgData name="池田 有沙" userId="e1e3cbc4-86e3-47d4-9140-f95a78fd3f0b" providerId="ADAL" clId="{CC06D87E-C1B3-4B4D-BEEC-66D65D31FDAD}" dt="2022-10-07T01:14:50.568" v="180" actId="16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池田 有沙" userId="e1e3cbc4-86e3-47d4-9140-f95a78fd3f0b" providerId="ADAL" clId="{CC06D87E-C1B3-4B4D-BEEC-66D65D31FDAD}" dt="2022-10-07T01:02:30.481" v="4" actId="20577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池田 有沙" userId="e1e3cbc4-86e3-47d4-9140-f95a78fd3f0b" providerId="ADAL" clId="{CC06D87E-C1B3-4B4D-BEEC-66D65D31FDAD}" dt="2022-10-07T01:12:47.395" v="160" actId="1076"/>
          <ac:spMkLst>
            <pc:docMk/>
            <pc:sldMk cId="964186794" sldId="256"/>
            <ac:spMk id="15" creationId="{624CADB4-63A6-8FC2-209B-3DBD2118F517}"/>
          </ac:spMkLst>
        </pc:spChg>
        <pc:spChg chg="add mod ord">
          <ac:chgData name="池田 有沙" userId="e1e3cbc4-86e3-47d4-9140-f95a78fd3f0b" providerId="ADAL" clId="{CC06D87E-C1B3-4B4D-BEEC-66D65D31FDAD}" dt="2022-10-07T01:16:08.302" v="188" actId="14100"/>
          <ac:spMkLst>
            <pc:docMk/>
            <pc:sldMk cId="964186794" sldId="256"/>
            <ac:spMk id="16" creationId="{10C4BF39-E9AF-F74C-C99D-B600864F51FD}"/>
          </ac:spMkLst>
        </pc:spChg>
        <pc:cxnChg chg="add del mod">
          <ac:chgData name="池田 有沙" userId="e1e3cbc4-86e3-47d4-9140-f95a78fd3f0b" providerId="ADAL" clId="{CC06D87E-C1B3-4B4D-BEEC-66D65D31FDAD}" dt="2022-10-07T01:09:36.199" v="29" actId="478"/>
          <ac:cxnSpMkLst>
            <pc:docMk/>
            <pc:sldMk cId="964186794" sldId="256"/>
            <ac:cxnSpMk id="3" creationId="{609C535B-BD2D-4F82-4009-D25C5C03819E}"/>
          </ac:cxnSpMkLst>
        </pc:cxnChg>
        <pc:cxnChg chg="add del mod ord">
          <ac:chgData name="池田 有沙" userId="e1e3cbc4-86e3-47d4-9140-f95a78fd3f0b" providerId="ADAL" clId="{CC06D87E-C1B3-4B4D-BEEC-66D65D31FDAD}" dt="2022-10-07T01:13:27.684" v="172" actId="166"/>
          <ac:cxnSpMkLst>
            <pc:docMk/>
            <pc:sldMk cId="964186794" sldId="256"/>
            <ac:cxnSpMk id="11" creationId="{68ECC7D1-8F5C-4AA6-7A64-5955E84E0F35}"/>
          </ac:cxnSpMkLst>
        </pc:cxn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発表内容</a:t>
            </a:r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演題名・演者名・所属名は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24CADB4-63A6-8FC2-209B-3DBD2118F517}"/>
              </a:ext>
            </a:extLst>
          </p:cNvPr>
          <p:cNvSpPr/>
          <p:nvPr/>
        </p:nvSpPr>
        <p:spPr>
          <a:xfrm>
            <a:off x="2393998" y="38411950"/>
            <a:ext cx="16811526" cy="478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ポスター最下部に</a:t>
            </a:r>
            <a:r>
              <a:rPr kumimoji="1" lang="en-US" altLang="ja-JP" sz="8800" dirty="0">
                <a:solidFill>
                  <a:schemeClr val="tx1"/>
                </a:solidFill>
              </a:rPr>
              <a:t>COI</a:t>
            </a:r>
            <a:r>
              <a:rPr kumimoji="1" lang="ja-JP" altLang="en-US" sz="8800" dirty="0">
                <a:solidFill>
                  <a:schemeClr val="tx1"/>
                </a:solidFill>
              </a:rPr>
              <a:t>の開示を</a:t>
            </a:r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記載してください。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0C4BF39-E9AF-F74C-C99D-B600864F51FD}"/>
              </a:ext>
            </a:extLst>
          </p:cNvPr>
          <p:cNvSpPr/>
          <p:nvPr/>
        </p:nvSpPr>
        <p:spPr>
          <a:xfrm>
            <a:off x="46299" y="43199951"/>
            <a:ext cx="21539638" cy="72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余白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8ECC7D1-8F5C-4AA6-7A64-5955E84E0F35}"/>
              </a:ext>
            </a:extLst>
          </p:cNvPr>
          <p:cNvCxnSpPr>
            <a:cxnSpLocks/>
          </p:cNvCxnSpPr>
          <p:nvPr/>
        </p:nvCxnSpPr>
        <p:spPr>
          <a:xfrm flipH="1">
            <a:off x="0" y="43199950"/>
            <a:ext cx="21599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C948B05D67E7D46AB8A649CD9231185" ma:contentTypeVersion="13" ma:contentTypeDescription="新しいドキュメントを作成します。" ma:contentTypeScope="" ma:versionID="f43fee9f10889214e42403ad2caa354a">
  <xsd:schema xmlns:xsd="http://www.w3.org/2001/XMLSchema" xmlns:xs="http://www.w3.org/2001/XMLSchema" xmlns:p="http://schemas.microsoft.com/office/2006/metadata/properties" xmlns:ns2="6e0dce0c-31ac-4a3a-aeca-bb3673ec978b" xmlns:ns3="964dc82a-c260-407c-967b-062a3d3d228d" targetNamespace="http://schemas.microsoft.com/office/2006/metadata/properties" ma:root="true" ma:fieldsID="439d4c0a4d24306de443af768d57e7cb" ns2:_="" ns3:_="">
    <xsd:import namespace="6e0dce0c-31ac-4a3a-aeca-bb3673ec978b"/>
    <xsd:import namespace="964dc82a-c260-407c-967b-062a3d3d22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dce0c-31ac-4a3a-aeca-bb3673ec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dc82a-c260-407c-967b-062a3d3d22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e11fe80-e4ff-4c75-8d4a-176f1abfeba0}" ma:internalName="TaxCatchAll" ma:showField="CatchAllData" ma:web="964dc82a-c260-407c-967b-062a3d3d22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64dc82a-c260-407c-967b-062a3d3d228d">
      <UserInfo>
        <DisplayName>Teams_楽々ポスター印刷 メンバー</DisplayName>
        <AccountId>8</AccountId>
        <AccountType/>
      </UserInfo>
    </SharedWithUsers>
    <TaxCatchAll xmlns="964dc82a-c260-407c-967b-062a3d3d228d" xsi:nil="true"/>
    <lcf76f155ced4ddcb4097134ff3c332f xmlns="6e0dce0c-31ac-4a3a-aeca-bb3673ec9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D10DEDB-3532-494F-BA94-7B6A81B3FD7A}"/>
</file>

<file path=customXml/itemProps2.xml><?xml version="1.0" encoding="utf-8"?>
<ds:datastoreItem xmlns:ds="http://schemas.openxmlformats.org/officeDocument/2006/customXml" ds:itemID="{E0B8C3B5-5E58-45C5-9D1D-442701A6C490}"/>
</file>

<file path=customXml/itemProps3.xml><?xml version="1.0" encoding="utf-8"?>
<ds:datastoreItem xmlns:ds="http://schemas.openxmlformats.org/officeDocument/2006/customXml" ds:itemID="{22AD3AB2-B545-4E65-8603-1D3ED99C4DD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50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池田 有沙</cp:lastModifiedBy>
  <cp:revision>1</cp:revision>
  <dcterms:created xsi:type="dcterms:W3CDTF">2022-06-06T08:16:31Z</dcterms:created>
  <dcterms:modified xsi:type="dcterms:W3CDTF">2022-10-07T01:16:08Z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</Properties>
</file>