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3"/>
  </p:sldMasterIdLst>
  <p:sldIdLst>
    <p:sldId id="256" r:id="rId4"/>
  </p:sldIdLst>
  <p:sldSz cx="2519997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" d="100"/>
          <a:sy n="11" d="100"/>
        </p:scale>
        <p:origin x="2995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渡邊 ルリ_PPC" userId="1b137f66-0756-4d20-aeed-6717b6af828a" providerId="ADAL" clId="{382FC7FF-3FB7-4828-A525-83FF7800D194}"/>
    <pc:docChg chg="modSld">
      <pc:chgData name="渡邊 ルリ_PPC" userId="1b137f66-0756-4d20-aeed-6717b6af828a" providerId="ADAL" clId="{382FC7FF-3FB7-4828-A525-83FF7800D194}" dt="2024-04-03T06:30:24.938" v="4" actId="403"/>
      <pc:docMkLst>
        <pc:docMk/>
      </pc:docMkLst>
      <pc:sldChg chg="modSp mod">
        <pc:chgData name="渡邊 ルリ_PPC" userId="1b137f66-0756-4d20-aeed-6717b6af828a" providerId="ADAL" clId="{382FC7FF-3FB7-4828-A525-83FF7800D194}" dt="2024-04-03T06:30:24.938" v="4" actId="403"/>
        <pc:sldMkLst>
          <pc:docMk/>
          <pc:sldMk cId="964186794" sldId="256"/>
        </pc:sldMkLst>
        <pc:spChg chg="mod">
          <ac:chgData name="渡邊 ルリ_PPC" userId="1b137f66-0756-4d20-aeed-6717b6af828a" providerId="ADAL" clId="{382FC7FF-3FB7-4828-A525-83FF7800D194}" dt="2024-04-03T06:30:24.938" v="4" actId="403"/>
          <ac:spMkLst>
            <pc:docMk/>
            <pc:sldMk cId="964186794" sldId="256"/>
            <ac:spMk id="4" creationId="{F58CA945-271C-8AAD-054F-AB6FF23E7668}"/>
          </ac:spMkLst>
        </pc:spChg>
      </pc:sldChg>
    </pc:docChg>
  </pc:docChgLst>
  <pc:docChgLst>
    <pc:chgData name="齊藤 悠希乃_PPC" userId="c7d328bf-a553-4802-afc0-c717eac907af" providerId="ADAL" clId="{81BBC92D-9B58-42A1-99CD-8048CE40A099}"/>
    <pc:docChg chg="undo custSel modSld">
      <pc:chgData name="齊藤 悠希乃_PPC" userId="c7d328bf-a553-4802-afc0-c717eac907af" providerId="ADAL" clId="{81BBC92D-9B58-42A1-99CD-8048CE40A099}" dt="2024-04-12T05:06:39.226" v="9" actId="20577"/>
      <pc:docMkLst>
        <pc:docMk/>
      </pc:docMkLst>
      <pc:sldChg chg="modSp mod">
        <pc:chgData name="齊藤 悠希乃_PPC" userId="c7d328bf-a553-4802-afc0-c717eac907af" providerId="ADAL" clId="{81BBC92D-9B58-42A1-99CD-8048CE40A099}" dt="2024-04-12T05:06:39.226" v="9" actId="20577"/>
        <pc:sldMkLst>
          <pc:docMk/>
          <pc:sldMk cId="964186794" sldId="256"/>
        </pc:sldMkLst>
        <pc:spChg chg="mod">
          <ac:chgData name="齊藤 悠希乃_PPC" userId="c7d328bf-a553-4802-afc0-c717eac907af" providerId="ADAL" clId="{81BBC92D-9B58-42A1-99CD-8048CE40A099}" dt="2024-04-12T05:05:58.160" v="5" actId="404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齊藤 悠希乃_PPC" userId="c7d328bf-a553-4802-afc0-c717eac907af" providerId="ADAL" clId="{81BBC92D-9B58-42A1-99CD-8048CE40A099}" dt="2024-04-12T05:06:39.226" v="9" actId="20577"/>
          <ac:spMkLst>
            <pc:docMk/>
            <pc:sldMk cId="964186794" sldId="256"/>
            <ac:spMk id="5" creationId="{83E4304A-594C-3781-9845-607596581EE1}"/>
          </ac:spMkLst>
        </pc:spChg>
      </pc:sldChg>
    </pc:docChg>
  </pc:docChgLst>
  <pc:docChgLst>
    <pc:chgData name="大渕 祥子" userId="7c29c4fb-73ba-4b0d-88c4-78dfefdabbb0" providerId="ADAL" clId="{A85684D1-ACE8-49E9-B7B7-C6BE1C12D827}"/>
    <pc:docChg chg="modSld">
      <pc:chgData name="大渕 祥子" userId="7c29c4fb-73ba-4b0d-88c4-78dfefdabbb0" providerId="ADAL" clId="{A85684D1-ACE8-49E9-B7B7-C6BE1C12D827}" dt="2022-06-06T08:30:20.828" v="26" actId="6549"/>
      <pc:docMkLst>
        <pc:docMk/>
      </pc:docMkLst>
      <pc:sldChg chg="modSp mod">
        <pc:chgData name="大渕 祥子" userId="7c29c4fb-73ba-4b0d-88c4-78dfefdabbb0" providerId="ADAL" clId="{A85684D1-ACE8-49E9-B7B7-C6BE1C12D827}" dt="2022-06-06T08:30:20.828" v="26" actId="6549"/>
        <pc:sldMkLst>
          <pc:docMk/>
          <pc:sldMk cId="964186794" sldId="256"/>
        </pc:sldMkLst>
        <pc:spChg chg="mod">
          <ac:chgData name="大渕 祥子" userId="7c29c4fb-73ba-4b0d-88c4-78dfefdabbb0" providerId="ADAL" clId="{A85684D1-ACE8-49E9-B7B7-C6BE1C12D827}" dt="2022-06-06T08:30:20.828" v="26" actId="6549"/>
          <ac:spMkLst>
            <pc:docMk/>
            <pc:sldMk cId="964186794" sldId="256"/>
            <ac:spMk id="6" creationId="{0071032D-F46F-38E2-EDD1-C38E01874E1D}"/>
          </ac:spMkLst>
        </pc:spChg>
      </pc:sldChg>
    </pc:docChg>
  </pc:docChgLst>
  <pc:docChgLst>
    <pc:chgData name="齊藤 悠希乃_PPC" userId="c7d328bf-a553-4802-afc0-c717eac907af" providerId="ADAL" clId="{EA313538-F0B2-4B8A-85A9-F184F2CEDD14}"/>
    <pc:docChg chg="undo custSel modSld modMainMaster">
      <pc:chgData name="齊藤 悠希乃_PPC" userId="c7d328bf-a553-4802-afc0-c717eac907af" providerId="ADAL" clId="{EA313538-F0B2-4B8A-85A9-F184F2CEDD14}" dt="2024-04-01T02:34:05.381" v="44" actId="478"/>
      <pc:docMkLst>
        <pc:docMk/>
      </pc:docMkLst>
      <pc:sldChg chg="delSp modSp mod">
        <pc:chgData name="齊藤 悠希乃_PPC" userId="c7d328bf-a553-4802-afc0-c717eac907af" providerId="ADAL" clId="{EA313538-F0B2-4B8A-85A9-F184F2CEDD14}" dt="2024-04-01T02:34:05.381" v="44" actId="478"/>
        <pc:sldMkLst>
          <pc:docMk/>
          <pc:sldMk cId="964186794" sldId="256"/>
        </pc:sldMkLst>
        <pc:spChg chg="mod ord">
          <ac:chgData name="齊藤 悠希乃_PPC" userId="c7d328bf-a553-4802-afc0-c717eac907af" providerId="ADAL" clId="{EA313538-F0B2-4B8A-85A9-F184F2CEDD14}" dt="2024-04-01T02:33:55.313" v="42" actId="554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齊藤 悠希乃_PPC" userId="c7d328bf-a553-4802-afc0-c717eac907af" providerId="ADAL" clId="{EA313538-F0B2-4B8A-85A9-F184F2CEDD14}" dt="2024-04-01T02:33:50.257" v="41" actId="12789"/>
          <ac:spMkLst>
            <pc:docMk/>
            <pc:sldMk cId="964186794" sldId="256"/>
            <ac:spMk id="5" creationId="{83E4304A-594C-3781-9845-607596581EE1}"/>
          </ac:spMkLst>
        </pc:spChg>
        <pc:spChg chg="del mod ord">
          <ac:chgData name="齊藤 悠希乃_PPC" userId="c7d328bf-a553-4802-afc0-c717eac907af" providerId="ADAL" clId="{EA313538-F0B2-4B8A-85A9-F184F2CEDD14}" dt="2024-04-01T02:34:04.022" v="43" actId="478"/>
          <ac:spMkLst>
            <pc:docMk/>
            <pc:sldMk cId="964186794" sldId="256"/>
            <ac:spMk id="6" creationId="{0071032D-F46F-38E2-EDD1-C38E01874E1D}"/>
          </ac:spMkLst>
        </pc:spChg>
        <pc:spChg chg="del mod">
          <ac:chgData name="齊藤 悠希乃_PPC" userId="c7d328bf-a553-4802-afc0-c717eac907af" providerId="ADAL" clId="{EA313538-F0B2-4B8A-85A9-F184F2CEDD14}" dt="2024-04-01T02:34:05.381" v="44" actId="478"/>
          <ac:spMkLst>
            <pc:docMk/>
            <pc:sldMk cId="964186794" sldId="256"/>
            <ac:spMk id="7" creationId="{55361125-541B-7BDC-6A07-A4CB52AACA01}"/>
          </ac:spMkLst>
        </pc:spChg>
      </pc:sldChg>
      <pc:sldMasterChg chg="modSp modSldLayout">
        <pc:chgData name="齊藤 悠希乃_PPC" userId="c7d328bf-a553-4802-afc0-c717eac907af" providerId="ADAL" clId="{EA313538-F0B2-4B8A-85A9-F184F2CEDD14}" dt="2024-04-01T02:27:55.536" v="29"/>
        <pc:sldMasterMkLst>
          <pc:docMk/>
          <pc:sldMasterMk cId="3190537697" sldId="2147483708"/>
        </pc:sldMasterMkLst>
        <pc:spChg chg="mod">
          <ac:chgData name="齊藤 悠希乃_PPC" userId="c7d328bf-a553-4802-afc0-c717eac907af" providerId="ADAL" clId="{EA313538-F0B2-4B8A-85A9-F184F2CEDD14}" dt="2024-04-01T02:27:55.536" v="29"/>
          <ac:spMkLst>
            <pc:docMk/>
            <pc:sldMasterMk cId="3190537697" sldId="2147483708"/>
            <ac:spMk id="2" creationId="{00000000-0000-0000-0000-000000000000}"/>
          </ac:spMkLst>
        </pc:spChg>
        <pc:spChg chg="mod">
          <ac:chgData name="齊藤 悠希乃_PPC" userId="c7d328bf-a553-4802-afc0-c717eac907af" providerId="ADAL" clId="{EA313538-F0B2-4B8A-85A9-F184F2CEDD14}" dt="2024-04-01T02:27:55.536" v="29"/>
          <ac:spMkLst>
            <pc:docMk/>
            <pc:sldMasterMk cId="3190537697" sldId="2147483708"/>
            <ac:spMk id="3" creationId="{00000000-0000-0000-0000-000000000000}"/>
          </ac:spMkLst>
        </pc:spChg>
        <pc:spChg chg="mod">
          <ac:chgData name="齊藤 悠希乃_PPC" userId="c7d328bf-a553-4802-afc0-c717eac907af" providerId="ADAL" clId="{EA313538-F0B2-4B8A-85A9-F184F2CEDD14}" dt="2024-04-01T02:27:55.536" v="29"/>
          <ac:spMkLst>
            <pc:docMk/>
            <pc:sldMasterMk cId="3190537697" sldId="2147483708"/>
            <ac:spMk id="4" creationId="{00000000-0000-0000-0000-000000000000}"/>
          </ac:spMkLst>
        </pc:spChg>
        <pc:spChg chg="mod">
          <ac:chgData name="齊藤 悠希乃_PPC" userId="c7d328bf-a553-4802-afc0-c717eac907af" providerId="ADAL" clId="{EA313538-F0B2-4B8A-85A9-F184F2CEDD14}" dt="2024-04-01T02:27:55.536" v="29"/>
          <ac:spMkLst>
            <pc:docMk/>
            <pc:sldMasterMk cId="3190537697" sldId="2147483708"/>
            <ac:spMk id="5" creationId="{00000000-0000-0000-0000-000000000000}"/>
          </ac:spMkLst>
        </pc:spChg>
        <pc:spChg chg="mod">
          <ac:chgData name="齊藤 悠希乃_PPC" userId="c7d328bf-a553-4802-afc0-c717eac907af" providerId="ADAL" clId="{EA313538-F0B2-4B8A-85A9-F184F2CEDD14}" dt="2024-04-01T02:27:55.536" v="29"/>
          <ac:spMkLst>
            <pc:docMk/>
            <pc:sldMasterMk cId="3190537697" sldId="2147483708"/>
            <ac:spMk id="6" creationId="{00000000-0000-0000-0000-000000000000}"/>
          </ac:spMkLst>
        </pc:spChg>
        <pc:sldLayoutChg chg="modSp">
          <pc:chgData name="齊藤 悠希乃_PPC" userId="c7d328bf-a553-4802-afc0-c717eac907af" providerId="ADAL" clId="{EA313538-F0B2-4B8A-85A9-F184F2CEDD14}" dt="2024-04-01T02:27:55.536" v="29"/>
          <pc:sldLayoutMkLst>
            <pc:docMk/>
            <pc:sldMasterMk cId="3190537697" sldId="2147483708"/>
            <pc:sldLayoutMk cId="385195582" sldId="2147483709"/>
          </pc:sldLayoutMkLst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385195582" sldId="2147483709"/>
              <ac:spMk id="2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385195582" sldId="2147483709"/>
              <ac:spMk id="3" creationId="{00000000-0000-0000-0000-000000000000}"/>
            </ac:spMkLst>
          </pc:spChg>
        </pc:sldLayoutChg>
        <pc:sldLayoutChg chg="modSp">
          <pc:chgData name="齊藤 悠希乃_PPC" userId="c7d328bf-a553-4802-afc0-c717eac907af" providerId="ADAL" clId="{EA313538-F0B2-4B8A-85A9-F184F2CEDD14}" dt="2024-04-01T02:27:55.536" v="29"/>
          <pc:sldLayoutMkLst>
            <pc:docMk/>
            <pc:sldMasterMk cId="3190537697" sldId="2147483708"/>
            <pc:sldLayoutMk cId="40876868" sldId="2147483711"/>
          </pc:sldLayoutMkLst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40876868" sldId="2147483711"/>
              <ac:spMk id="2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40876868" sldId="2147483711"/>
              <ac:spMk id="3" creationId="{00000000-0000-0000-0000-000000000000}"/>
            </ac:spMkLst>
          </pc:spChg>
        </pc:sldLayoutChg>
        <pc:sldLayoutChg chg="modSp">
          <pc:chgData name="齊藤 悠希乃_PPC" userId="c7d328bf-a553-4802-afc0-c717eac907af" providerId="ADAL" clId="{EA313538-F0B2-4B8A-85A9-F184F2CEDD14}" dt="2024-04-01T02:27:55.536" v="29"/>
          <pc:sldLayoutMkLst>
            <pc:docMk/>
            <pc:sldMasterMk cId="3190537697" sldId="2147483708"/>
            <pc:sldLayoutMk cId="1749090398" sldId="2147483712"/>
          </pc:sldLayoutMkLst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1749090398" sldId="2147483712"/>
              <ac:spMk id="3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1749090398" sldId="2147483712"/>
              <ac:spMk id="4" creationId="{00000000-0000-0000-0000-000000000000}"/>
            </ac:spMkLst>
          </pc:spChg>
        </pc:sldLayoutChg>
        <pc:sldLayoutChg chg="modSp">
          <pc:chgData name="齊藤 悠希乃_PPC" userId="c7d328bf-a553-4802-afc0-c717eac907af" providerId="ADAL" clId="{EA313538-F0B2-4B8A-85A9-F184F2CEDD14}" dt="2024-04-01T02:27:55.536" v="29"/>
          <pc:sldLayoutMkLst>
            <pc:docMk/>
            <pc:sldMasterMk cId="3190537697" sldId="2147483708"/>
            <pc:sldLayoutMk cId="3688921679" sldId="2147483713"/>
          </pc:sldLayoutMkLst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3688921679" sldId="2147483713"/>
              <ac:spMk id="2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3688921679" sldId="2147483713"/>
              <ac:spMk id="3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3688921679" sldId="2147483713"/>
              <ac:spMk id="4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3688921679" sldId="2147483713"/>
              <ac:spMk id="5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3688921679" sldId="2147483713"/>
              <ac:spMk id="6" creationId="{00000000-0000-0000-0000-000000000000}"/>
            </ac:spMkLst>
          </pc:spChg>
        </pc:sldLayoutChg>
        <pc:sldLayoutChg chg="modSp">
          <pc:chgData name="齊藤 悠希乃_PPC" userId="c7d328bf-a553-4802-afc0-c717eac907af" providerId="ADAL" clId="{EA313538-F0B2-4B8A-85A9-F184F2CEDD14}" dt="2024-04-01T02:27:55.536" v="29"/>
          <pc:sldLayoutMkLst>
            <pc:docMk/>
            <pc:sldMasterMk cId="3190537697" sldId="2147483708"/>
            <pc:sldLayoutMk cId="1520651606" sldId="2147483716"/>
          </pc:sldLayoutMkLst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1520651606" sldId="2147483716"/>
              <ac:spMk id="2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1520651606" sldId="2147483716"/>
              <ac:spMk id="3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1520651606" sldId="2147483716"/>
              <ac:spMk id="4" creationId="{00000000-0000-0000-0000-000000000000}"/>
            </ac:spMkLst>
          </pc:spChg>
        </pc:sldLayoutChg>
        <pc:sldLayoutChg chg="modSp">
          <pc:chgData name="齊藤 悠希乃_PPC" userId="c7d328bf-a553-4802-afc0-c717eac907af" providerId="ADAL" clId="{EA313538-F0B2-4B8A-85A9-F184F2CEDD14}" dt="2024-04-01T02:27:55.536" v="29"/>
          <pc:sldLayoutMkLst>
            <pc:docMk/>
            <pc:sldMasterMk cId="3190537697" sldId="2147483708"/>
            <pc:sldLayoutMk cId="3499430153" sldId="2147483717"/>
          </pc:sldLayoutMkLst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3499430153" sldId="2147483717"/>
              <ac:spMk id="2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3499430153" sldId="2147483717"/>
              <ac:spMk id="3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3499430153" sldId="2147483717"/>
              <ac:spMk id="4" creationId="{00000000-0000-0000-0000-000000000000}"/>
            </ac:spMkLst>
          </pc:spChg>
        </pc:sldLayoutChg>
        <pc:sldLayoutChg chg="modSp">
          <pc:chgData name="齊藤 悠希乃_PPC" userId="c7d328bf-a553-4802-afc0-c717eac907af" providerId="ADAL" clId="{EA313538-F0B2-4B8A-85A9-F184F2CEDD14}" dt="2024-04-01T02:27:55.536" v="29"/>
          <pc:sldLayoutMkLst>
            <pc:docMk/>
            <pc:sldMasterMk cId="3190537697" sldId="2147483708"/>
            <pc:sldLayoutMk cId="2129875585" sldId="2147483719"/>
          </pc:sldLayoutMkLst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2129875585" sldId="2147483719"/>
              <ac:spMk id="2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2129875585" sldId="2147483719"/>
              <ac:spMk id="3" creationId="{00000000-0000-0000-0000-000000000000}"/>
            </ac:spMkLst>
          </pc:spChg>
        </pc:sldLayoutChg>
      </pc:sldMasterChg>
    </pc:docChg>
  </pc:docChgLst>
  <pc:docChgLst>
    <pc:chgData name="大渕 祥子" userId="7c29c4fb-73ba-4b0d-88c4-78dfefdabbb0" providerId="ADAL" clId="{01311DF9-697B-4CAF-8B30-EAC69EC32969}"/>
    <pc:docChg chg="modSld">
      <pc:chgData name="大渕 祥子" userId="7c29c4fb-73ba-4b0d-88c4-78dfefdabbb0" providerId="ADAL" clId="{01311DF9-697B-4CAF-8B30-EAC69EC32969}" dt="2022-07-27T06:32:51.178" v="86" actId="14100"/>
      <pc:docMkLst>
        <pc:docMk/>
      </pc:docMkLst>
      <pc:sldChg chg="modSp mod">
        <pc:chgData name="大渕 祥子" userId="7c29c4fb-73ba-4b0d-88c4-78dfefdabbb0" providerId="ADAL" clId="{01311DF9-697B-4CAF-8B30-EAC69EC32969}" dt="2022-07-27T06:32:51.178" v="86" actId="14100"/>
        <pc:sldMkLst>
          <pc:docMk/>
          <pc:sldMk cId="964186794" sldId="256"/>
        </pc:sldMkLst>
        <pc:spChg chg="mod">
          <ac:chgData name="大渕 祥子" userId="7c29c4fb-73ba-4b0d-88c4-78dfefdabbb0" providerId="ADAL" clId="{01311DF9-697B-4CAF-8B30-EAC69EC32969}" dt="2022-07-27T06:27:42.187" v="50" actId="14100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01311DF9-697B-4CAF-8B30-EAC69EC32969}" dt="2022-07-27T06:32:51.178" v="86" actId="14100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01311DF9-697B-4CAF-8B30-EAC69EC32969}" dt="2022-07-27T06:27:57.511" v="53" actId="14100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大渕 祥子" userId="7c29c4fb-73ba-4b0d-88c4-78dfefdabbb0" providerId="ADAL" clId="{01311DF9-697B-4CAF-8B30-EAC69EC32969}" dt="2022-07-27T06:29:44.718" v="84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渡邊 ルリ" userId="1b137f66-0756-4d20-aeed-6717b6af828a" providerId="ADAL" clId="{0696B7CA-6C85-49D4-82A9-B63168BD487A}"/>
    <pc:docChg chg="custSel modSld">
      <pc:chgData name="渡邊 ルリ" userId="1b137f66-0756-4d20-aeed-6717b6af828a" providerId="ADAL" clId="{0696B7CA-6C85-49D4-82A9-B63168BD487A}" dt="2023-05-08T09:10:30.999" v="45" actId="478"/>
      <pc:docMkLst>
        <pc:docMk/>
      </pc:docMkLst>
      <pc:sldChg chg="addSp delSp modSp mod">
        <pc:chgData name="渡邊 ルリ" userId="1b137f66-0756-4d20-aeed-6717b6af828a" providerId="ADAL" clId="{0696B7CA-6C85-49D4-82A9-B63168BD487A}" dt="2023-05-08T09:10:30.999" v="45" actId="478"/>
        <pc:sldMkLst>
          <pc:docMk/>
          <pc:sldMk cId="964186794" sldId="256"/>
        </pc:sldMkLst>
        <pc:spChg chg="mod">
          <ac:chgData name="渡邊 ルリ" userId="1b137f66-0756-4d20-aeed-6717b6af828a" providerId="ADAL" clId="{0696B7CA-6C85-49D4-82A9-B63168BD487A}" dt="2023-05-08T09:09:51.528" v="35" actId="14100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渡邊 ルリ" userId="1b137f66-0756-4d20-aeed-6717b6af828a" providerId="ADAL" clId="{0696B7CA-6C85-49D4-82A9-B63168BD487A}" dt="2023-05-08T09:10:18.946" v="40" actId="1038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渡邊 ルリ" userId="1b137f66-0756-4d20-aeed-6717b6af828a" providerId="ADAL" clId="{0696B7CA-6C85-49D4-82A9-B63168BD487A}" dt="2023-05-08T09:09:36.568" v="33" actId="14100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渡邊 ルリ" userId="1b137f66-0756-4d20-aeed-6717b6af828a" providerId="ADAL" clId="{0696B7CA-6C85-49D4-82A9-B63168BD487A}" dt="2023-05-08T09:10:26.536" v="44" actId="1036"/>
          <ac:spMkLst>
            <pc:docMk/>
            <pc:sldMk cId="964186794" sldId="256"/>
            <ac:spMk id="7" creationId="{55361125-541B-7BDC-6A07-A4CB52AACA01}"/>
          </ac:spMkLst>
        </pc:spChg>
        <pc:picChg chg="add del mod ord">
          <ac:chgData name="渡邊 ルリ" userId="1b137f66-0756-4d20-aeed-6717b6af828a" providerId="ADAL" clId="{0696B7CA-6C85-49D4-82A9-B63168BD487A}" dt="2023-05-08T09:10:30.999" v="45" actId="478"/>
          <ac:picMkLst>
            <pc:docMk/>
            <pc:sldMk cId="964186794" sldId="256"/>
            <ac:picMk id="3" creationId="{DB345BEC-685D-2B2A-CE88-F7AFB9F07949}"/>
          </ac:picMkLst>
        </pc:picChg>
      </pc:sldChg>
    </pc:docChg>
  </pc:docChgLst>
  <pc:docChgLst>
    <pc:chgData name="齊藤 悠希乃_PPC" userId="c7d328bf-a553-4802-afc0-c717eac907af" providerId="ADAL" clId="{D5B21D52-2501-491A-B3F1-B2A52E806886}"/>
    <pc:docChg chg="undo custSel modSld">
      <pc:chgData name="齊藤 悠希乃_PPC" userId="c7d328bf-a553-4802-afc0-c717eac907af" providerId="ADAL" clId="{D5B21D52-2501-491A-B3F1-B2A52E806886}" dt="2024-04-02T00:48:46.910" v="42" actId="554"/>
      <pc:docMkLst>
        <pc:docMk/>
      </pc:docMkLst>
      <pc:sldChg chg="addSp modSp mod">
        <pc:chgData name="齊藤 悠希乃_PPC" userId="c7d328bf-a553-4802-afc0-c717eac907af" providerId="ADAL" clId="{D5B21D52-2501-491A-B3F1-B2A52E806886}" dt="2024-04-02T00:48:46.910" v="42" actId="554"/>
        <pc:sldMkLst>
          <pc:docMk/>
          <pc:sldMk cId="964186794" sldId="256"/>
        </pc:sldMkLst>
        <pc:spChg chg="add mod">
          <ac:chgData name="齊藤 悠希乃_PPC" userId="c7d328bf-a553-4802-afc0-c717eac907af" providerId="ADAL" clId="{D5B21D52-2501-491A-B3F1-B2A52E806886}" dt="2024-04-02T00:48:40.219" v="40" actId="553"/>
          <ac:spMkLst>
            <pc:docMk/>
            <pc:sldMk cId="964186794" sldId="256"/>
            <ac:spMk id="2" creationId="{CE9B0841-97A8-23DB-9C1B-BED42AC53359}"/>
          </ac:spMkLst>
        </pc:spChg>
        <pc:spChg chg="mod">
          <ac:chgData name="齊藤 悠希乃_PPC" userId="c7d328bf-a553-4802-afc0-c717eac907af" providerId="ADAL" clId="{D5B21D52-2501-491A-B3F1-B2A52E806886}" dt="2024-04-02T00:48:46.910" v="42" actId="554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齊藤 悠希乃_PPC" userId="c7d328bf-a553-4802-afc0-c717eac907af" providerId="ADAL" clId="{D5B21D52-2501-491A-B3F1-B2A52E806886}" dt="2024-04-02T00:48:34.434" v="38" actId="555"/>
          <ac:spMkLst>
            <pc:docMk/>
            <pc:sldMk cId="964186794" sldId="256"/>
            <ac:spMk id="5" creationId="{83E4304A-594C-3781-9845-607596581EE1}"/>
          </ac:spMkLst>
        </pc:spChg>
      </pc:sldChg>
    </pc:docChg>
  </pc:docChgLst>
  <pc:docChgLst>
    <pc:chgData name="齊藤 悠希乃_PPC" userId="c7d328bf-a553-4802-afc0-c717eac907af" providerId="ADAL" clId="{E2501A96-022E-4111-89F5-695E11EDD27C}"/>
    <pc:docChg chg="undo custSel modSld">
      <pc:chgData name="齊藤 悠希乃_PPC" userId="c7d328bf-a553-4802-afc0-c717eac907af" providerId="ADAL" clId="{E2501A96-022E-4111-89F5-695E11EDD27C}" dt="2024-04-02T07:23:27.784" v="70" actId="20577"/>
      <pc:docMkLst>
        <pc:docMk/>
      </pc:docMkLst>
      <pc:sldChg chg="modSp mod">
        <pc:chgData name="齊藤 悠希乃_PPC" userId="c7d328bf-a553-4802-afc0-c717eac907af" providerId="ADAL" clId="{E2501A96-022E-4111-89F5-695E11EDD27C}" dt="2024-04-02T07:23:27.784" v="70" actId="20577"/>
        <pc:sldMkLst>
          <pc:docMk/>
          <pc:sldMk cId="964186794" sldId="256"/>
        </pc:sldMkLst>
        <pc:spChg chg="mod">
          <ac:chgData name="齊藤 悠希乃_PPC" userId="c7d328bf-a553-4802-afc0-c717eac907af" providerId="ADAL" clId="{E2501A96-022E-4111-89F5-695E11EDD27C}" dt="2024-04-02T07:17:53.963" v="12" actId="1076"/>
          <ac:spMkLst>
            <pc:docMk/>
            <pc:sldMk cId="964186794" sldId="256"/>
            <ac:spMk id="2" creationId="{CE9B0841-97A8-23DB-9C1B-BED42AC53359}"/>
          </ac:spMkLst>
        </pc:spChg>
        <pc:spChg chg="mod">
          <ac:chgData name="齊藤 悠希乃_PPC" userId="c7d328bf-a553-4802-afc0-c717eac907af" providerId="ADAL" clId="{E2501A96-022E-4111-89F5-695E11EDD27C}" dt="2024-04-02T07:23:20.315" v="69" actId="20577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齊藤 悠希乃_PPC" userId="c7d328bf-a553-4802-afc0-c717eac907af" providerId="ADAL" clId="{E2501A96-022E-4111-89F5-695E11EDD27C}" dt="2024-04-02T07:23:27.784" v="70" actId="20577"/>
          <ac:spMkLst>
            <pc:docMk/>
            <pc:sldMk cId="964186794" sldId="256"/>
            <ac:spMk id="5" creationId="{83E4304A-594C-3781-9845-607596581EE1}"/>
          </ac:spMkLst>
        </pc:spChg>
      </pc:sldChg>
    </pc:docChg>
  </pc:docChgLst>
  <pc:docChgLst>
    <pc:chgData name="大渕 祥子" userId="7c29c4fb-73ba-4b0d-88c4-78dfefdabbb0" providerId="ADAL" clId="{ECF669FD-8D4E-41E4-B2CE-CF625A4455B3}"/>
    <pc:docChg chg="modSld">
      <pc:chgData name="大渕 祥子" userId="7c29c4fb-73ba-4b0d-88c4-78dfefdabbb0" providerId="ADAL" clId="{ECF669FD-8D4E-41E4-B2CE-CF625A4455B3}" dt="2022-06-07T07:19:05.878" v="106" actId="255"/>
      <pc:docMkLst>
        <pc:docMk/>
      </pc:docMkLst>
      <pc:sldChg chg="addSp modSp mod">
        <pc:chgData name="大渕 祥子" userId="7c29c4fb-73ba-4b0d-88c4-78dfefdabbb0" providerId="ADAL" clId="{ECF669FD-8D4E-41E4-B2CE-CF625A4455B3}" dt="2022-06-07T07:19:05.878" v="106" actId="255"/>
        <pc:sldMkLst>
          <pc:docMk/>
          <pc:sldMk cId="964186794" sldId="256"/>
        </pc:sldMkLst>
        <pc:spChg chg="mod">
          <ac:chgData name="大渕 祥子" userId="7c29c4fb-73ba-4b0d-88c4-78dfefdabbb0" providerId="ADAL" clId="{ECF669FD-8D4E-41E4-B2CE-CF625A4455B3}" dt="2022-06-07T07:19:05.878" v="106" actId="255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ECF669FD-8D4E-41E4-B2CE-CF625A4455B3}" dt="2022-06-07T07:17:54.668" v="79" actId="20577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ECF669FD-8D4E-41E4-B2CE-CF625A4455B3}" dt="2022-06-07T07:13:45.810" v="29" actId="14100"/>
          <ac:spMkLst>
            <pc:docMk/>
            <pc:sldMk cId="964186794" sldId="256"/>
            <ac:spMk id="6" creationId="{0071032D-F46F-38E2-EDD1-C38E01874E1D}"/>
          </ac:spMkLst>
        </pc:spChg>
        <pc:spChg chg="add mod">
          <ac:chgData name="大渕 祥子" userId="7c29c4fb-73ba-4b0d-88c4-78dfefdabbb0" providerId="ADAL" clId="{ECF669FD-8D4E-41E4-B2CE-CF625A4455B3}" dt="2022-06-07T07:15:37.258" v="49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88608D6E-97DA-4C24-AD1A-D291FAB24B0E}"/>
    <pc:docChg chg="modSld">
      <pc:chgData name="大渕 祥子" userId="7c29c4fb-73ba-4b0d-88c4-78dfefdabbb0" providerId="ADAL" clId="{88608D6E-97DA-4C24-AD1A-D291FAB24B0E}" dt="2022-06-22T02:12:32.411" v="58" actId="207"/>
      <pc:docMkLst>
        <pc:docMk/>
      </pc:docMkLst>
      <pc:sldChg chg="modSp mod">
        <pc:chgData name="大渕 祥子" userId="7c29c4fb-73ba-4b0d-88c4-78dfefdabbb0" providerId="ADAL" clId="{88608D6E-97DA-4C24-AD1A-D291FAB24B0E}" dt="2022-06-22T02:12:32.411" v="58" actId="207"/>
        <pc:sldMkLst>
          <pc:docMk/>
          <pc:sldMk cId="964186794" sldId="256"/>
        </pc:sldMkLst>
        <pc:spChg chg="mod">
          <ac:chgData name="大渕 祥子" userId="7c29c4fb-73ba-4b0d-88c4-78dfefdabbb0" providerId="ADAL" clId="{88608D6E-97DA-4C24-AD1A-D291FAB24B0E}" dt="2022-06-22T02:12:32.411" v="58" actId="207"/>
          <ac:spMkLst>
            <pc:docMk/>
            <pc:sldMk cId="964186794" sldId="256"/>
            <ac:spMk id="4" creationId="{F58CA945-271C-8AAD-054F-AB6FF23E766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8248329"/>
            <a:ext cx="21419979" cy="17546649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6471644"/>
            <a:ext cx="18899981" cy="12168318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311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033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683331"/>
            <a:ext cx="5433745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683331"/>
            <a:ext cx="15986234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3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971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12565002"/>
            <a:ext cx="21734978" cy="20964976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33728315"/>
            <a:ext cx="21734978" cy="11024985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542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96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683342"/>
            <a:ext cx="21734978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12354992"/>
            <a:ext cx="10660769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8409982"/>
            <a:ext cx="10660769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12354992"/>
            <a:ext cx="10713272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8409982"/>
            <a:ext cx="10713272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320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120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204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7256671"/>
            <a:ext cx="12757487" cy="35816631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4168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7256671"/>
            <a:ext cx="12757487" cy="35816631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48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683342"/>
            <a:ext cx="21734978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3416653"/>
            <a:ext cx="21734978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46713298"/>
            <a:ext cx="8504992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47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kumimoji="1"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kumimoji="1"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3E4304A-594C-3781-9845-607596581EE1}"/>
              </a:ext>
            </a:extLst>
          </p:cNvPr>
          <p:cNvSpPr/>
          <p:nvPr/>
        </p:nvSpPr>
        <p:spPr>
          <a:xfrm>
            <a:off x="0" y="5599994"/>
            <a:ext cx="25199975" cy="447999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788" dirty="0">
                <a:solidFill>
                  <a:schemeClr val="tx1"/>
                </a:solidFill>
              </a:rPr>
              <a:t>発表内容</a:t>
            </a:r>
            <a:endParaRPr kumimoji="1" lang="en-US" altLang="ja-JP" sz="13788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8000" dirty="0">
                <a:solidFill>
                  <a:schemeClr val="tx1"/>
                </a:solidFill>
              </a:rPr>
              <a:t>※</a:t>
            </a:r>
            <a:r>
              <a:rPr kumimoji="1" lang="ja-JP" altLang="en-US" sz="8000" dirty="0">
                <a:solidFill>
                  <a:schemeClr val="tx1"/>
                </a:solidFill>
              </a:rPr>
              <a:t>発表内容の最後に利益相反状態の有無を</a:t>
            </a:r>
            <a:endParaRPr kumimoji="1" lang="en-US" altLang="ja-JP" sz="80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8000" dirty="0">
                <a:solidFill>
                  <a:schemeClr val="tx1"/>
                </a:solidFill>
              </a:rPr>
              <a:t>必ず開示してください。</a:t>
            </a:r>
            <a:endParaRPr kumimoji="1" lang="ja-JP" altLang="en-US" sz="4800" dirty="0">
              <a:solidFill>
                <a:schemeClr val="tx1"/>
              </a:solidFill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58CA945-271C-8AAD-054F-AB6FF23E7668}"/>
              </a:ext>
            </a:extLst>
          </p:cNvPr>
          <p:cNvSpPr/>
          <p:nvPr/>
        </p:nvSpPr>
        <p:spPr>
          <a:xfrm>
            <a:off x="0" y="0"/>
            <a:ext cx="5599994" cy="55999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>
                <a:solidFill>
                  <a:schemeClr val="tx1"/>
                </a:solidFill>
              </a:rPr>
              <a:t>演題番号</a:t>
            </a:r>
            <a:endParaRPr kumimoji="1" lang="en-US" altLang="ja-JP" sz="80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8000" dirty="0">
                <a:solidFill>
                  <a:schemeClr val="tx1"/>
                </a:solidFill>
              </a:rPr>
              <a:t>スペース</a:t>
            </a:r>
            <a:endParaRPr kumimoji="1" lang="en-US" altLang="ja-JP" sz="8000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3200" dirty="0">
                <a:solidFill>
                  <a:srgbClr val="FF0000"/>
                </a:solidFill>
              </a:rPr>
              <a:t>※</a:t>
            </a:r>
            <a:r>
              <a:rPr kumimoji="1" lang="ja-JP" altLang="en-US" sz="3200" dirty="0">
                <a:solidFill>
                  <a:srgbClr val="FF0000"/>
                </a:solidFill>
              </a:rPr>
              <a:t>入稿時この部分の文字は</a:t>
            </a:r>
            <a:endParaRPr kumimoji="1" lang="en-US" altLang="ja-JP" sz="32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削除してください。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E9B0841-97A8-23DB-9C1B-BED42AC53359}"/>
              </a:ext>
            </a:extLst>
          </p:cNvPr>
          <p:cNvSpPr/>
          <p:nvPr/>
        </p:nvSpPr>
        <p:spPr>
          <a:xfrm>
            <a:off x="5599994" y="0"/>
            <a:ext cx="19599981" cy="55999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228" dirty="0">
                <a:solidFill>
                  <a:schemeClr val="tx1"/>
                </a:solidFill>
              </a:rPr>
              <a:t>演題名・演者名・所属は</a:t>
            </a:r>
            <a:br>
              <a:rPr kumimoji="1" lang="en-US" altLang="ja-JP" sz="8228" dirty="0">
                <a:solidFill>
                  <a:schemeClr val="tx1"/>
                </a:solidFill>
              </a:rPr>
            </a:br>
            <a:r>
              <a:rPr kumimoji="1" lang="ja-JP" altLang="en-US" sz="8228" dirty="0">
                <a:solidFill>
                  <a:schemeClr val="tx1"/>
                </a:solidFill>
              </a:rPr>
              <a:t>こちらのスペースに掲載する形でデータを作成してください。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テーマ">
  <a:themeElements>
    <a:clrScheme name="Office 2013 - 2022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9C294A47F905D418BAEDEFCA5BD7ECD" ma:contentTypeVersion="13" ma:contentTypeDescription="新しいドキュメントを作成します。" ma:contentTypeScope="" ma:versionID="79ac1b216b77cbf151c5b7bf7e10935e">
  <xsd:schema xmlns:xsd="http://www.w3.org/2001/XMLSchema" xmlns:xs="http://www.w3.org/2001/XMLSchema" xmlns:p="http://schemas.microsoft.com/office/2006/metadata/properties" xmlns:ns2="9e8dd28d-53b3-4bdd-9671-369e02375970" xmlns:ns3="cd33e842-af36-441d-b803-6d3b1b8f6166" targetNamespace="http://schemas.microsoft.com/office/2006/metadata/properties" ma:root="true" ma:fieldsID="4700efbd9a34d9f720aac350cc0e3ba9" ns2:_="" ns3:_="">
    <xsd:import namespace="9e8dd28d-53b3-4bdd-9671-369e02375970"/>
    <xsd:import namespace="cd33e842-af36-441d-b803-6d3b1b8f61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dd28d-53b3-4bdd-9671-369e023759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3e842-af36-441d-b803-6d3b1b8f616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9b042b2-927e-4cbe-98c4-e2c5b5129d69}" ma:internalName="TaxCatchAll" ma:showField="CatchAllData" ma:web="cd33e842-af36-441d-b803-6d3b1b8f61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B87AF1-46CE-4416-8136-9F37014AC4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998895-A195-4E3E-8FE4-FE29B7A119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8dd28d-53b3-4bdd-9671-369e02375970"/>
    <ds:schemaRef ds:uri="cd33e842-af36-441d-b803-6d3b1b8f61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141</TotalTime>
  <Words>54</Words>
  <Application>Microsoft Office PowerPoint</Application>
  <PresentationFormat>ユーザー設定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2013 - 2022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齊藤 悠希乃_PPC</cp:lastModifiedBy>
  <cp:revision>2</cp:revision>
  <dcterms:created xsi:type="dcterms:W3CDTF">2022-06-06T08:16:31Z</dcterms:created>
  <dcterms:modified xsi:type="dcterms:W3CDTF">2024-04-12T05:06:43Z</dcterms:modified>
</cp:coreProperties>
</file>