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25199975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7" d="100"/>
          <a:sy n="17" d="100"/>
        </p:scale>
        <p:origin x="351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8248329"/>
            <a:ext cx="21419979" cy="17546649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6471644"/>
            <a:ext cx="18899981" cy="12168318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96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61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683331"/>
            <a:ext cx="5433745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683331"/>
            <a:ext cx="15986234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757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54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2565002"/>
            <a:ext cx="21734978" cy="20964976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33728315"/>
            <a:ext cx="21734978" cy="11024985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412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38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683342"/>
            <a:ext cx="21734978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2354992"/>
            <a:ext cx="10660769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8409982"/>
            <a:ext cx="10660769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2354992"/>
            <a:ext cx="10713272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8409982"/>
            <a:ext cx="10713272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80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12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94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7256671"/>
            <a:ext cx="12757487" cy="35816631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3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7256671"/>
            <a:ext cx="12757487" cy="35816631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19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683342"/>
            <a:ext cx="21734978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3416653"/>
            <a:ext cx="21734978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6713298"/>
            <a:ext cx="8504992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710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kumimoji="1"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kumimoji="1"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8CA945-271C-8AAD-054F-AB6FF23E7668}"/>
              </a:ext>
            </a:extLst>
          </p:cNvPr>
          <p:cNvSpPr/>
          <p:nvPr/>
        </p:nvSpPr>
        <p:spPr>
          <a:xfrm>
            <a:off x="0" y="0"/>
            <a:ext cx="5652000" cy="565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tx1"/>
                </a:solidFill>
              </a:rPr>
              <a:t>演題番号が入ります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3600" dirty="0">
                <a:solidFill>
                  <a:schemeClr val="tx1"/>
                </a:solidFill>
              </a:rPr>
              <a:t>この部分には何も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3600" dirty="0">
                <a:solidFill>
                  <a:schemeClr val="tx1"/>
                </a:solidFill>
              </a:rPr>
              <a:t>入れないでください。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dirty="0">
              <a:solidFill>
                <a:srgbClr val="FF0000"/>
              </a:solidFill>
            </a:endParaRPr>
          </a:p>
          <a:p>
            <a:pPr algn="ctr"/>
            <a:r>
              <a:rPr kumimoji="1" lang="en-US" altLang="ja-JP" sz="2000" dirty="0">
                <a:solidFill>
                  <a:srgbClr val="FF0000"/>
                </a:solidFill>
              </a:rPr>
              <a:t>※</a:t>
            </a:r>
            <a:r>
              <a:rPr kumimoji="1" lang="ja-JP" altLang="en-US" sz="2000" dirty="0">
                <a:solidFill>
                  <a:srgbClr val="FF0000"/>
                </a:solidFill>
              </a:rPr>
              <a:t>入稿時はこの文字を消してください。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3E4304A-594C-3781-9845-607596581EE1}"/>
              </a:ext>
            </a:extLst>
          </p:cNvPr>
          <p:cNvSpPr/>
          <p:nvPr/>
        </p:nvSpPr>
        <p:spPr>
          <a:xfrm>
            <a:off x="-1" y="5652000"/>
            <a:ext cx="25199975" cy="44747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>
                <a:solidFill>
                  <a:schemeClr val="tx1"/>
                </a:solidFill>
              </a:rPr>
              <a:t>発表スペース</a:t>
            </a:r>
            <a:endParaRPr kumimoji="1" lang="en-US" altLang="ja-JP" sz="9600" dirty="0">
              <a:solidFill>
                <a:schemeClr val="tx1"/>
              </a:solidFill>
            </a:endParaRPr>
          </a:p>
          <a:p>
            <a:pPr algn="ctr"/>
            <a:endParaRPr kumimoji="1" lang="en-US" altLang="ja-JP" sz="4000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4000" dirty="0">
                <a:solidFill>
                  <a:schemeClr val="tx1"/>
                </a:solidFill>
              </a:rPr>
              <a:t>※</a:t>
            </a:r>
            <a:r>
              <a:rPr lang="ja-JP" altLang="en-US" sz="400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全ての筆頭演者・共同演者の利益相反を</a:t>
            </a:r>
            <a:br>
              <a:rPr lang="ja-JP" altLang="en-US" sz="400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</a:br>
            <a:r>
              <a:rPr lang="ja-JP" altLang="en-US" sz="400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       発表内容の下に開示してください。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71032D-F46F-38E2-EDD1-C38E01874E1D}"/>
              </a:ext>
            </a:extLst>
          </p:cNvPr>
          <p:cNvSpPr/>
          <p:nvPr/>
        </p:nvSpPr>
        <p:spPr>
          <a:xfrm>
            <a:off x="5652000" y="0"/>
            <a:ext cx="19547975" cy="565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>
                <a:solidFill>
                  <a:schemeClr val="tx1"/>
                </a:solidFill>
              </a:rPr>
              <a:t>演題名・演者名</a:t>
            </a:r>
            <a:r>
              <a:rPr kumimoji="1" lang="ja-JP" altLang="en-US" sz="9600" dirty="0">
                <a:solidFill>
                  <a:schemeClr val="tx1"/>
                </a:solidFill>
              </a:rPr>
              <a:t>・所属は</a:t>
            </a:r>
            <a:br>
              <a:rPr kumimoji="1" lang="en-US" altLang="ja-JP" sz="9600" dirty="0">
                <a:solidFill>
                  <a:schemeClr val="tx1"/>
                </a:solidFill>
              </a:rPr>
            </a:br>
            <a:r>
              <a:rPr kumimoji="1" lang="ja-JP" altLang="en-US" sz="9600" dirty="0">
                <a:solidFill>
                  <a:schemeClr val="tx1"/>
                </a:solidFill>
              </a:rPr>
              <a:t>こちらのスペースに掲載する形でデータを作成してください。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13" ma:contentTypeDescription="新しいドキュメントを作成します。" ma:contentTypeScope="" ma:versionID="79ac1b216b77cbf151c5b7bf7e10935e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4700efbd9a34d9f720aac350cc0e3ba9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d33e842-af36-441d-b803-6d3b1b8f6166" xsi:nil="true"/>
    <lcf76f155ced4ddcb4097134ff3c332f xmlns="9e8dd28d-53b3-4bdd-9671-369e0237597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B8B4478-68B8-4C15-A6F9-16EB12F0BBB9}"/>
</file>

<file path=customXml/itemProps2.xml><?xml version="1.0" encoding="utf-8"?>
<ds:datastoreItem xmlns:ds="http://schemas.openxmlformats.org/officeDocument/2006/customXml" ds:itemID="{249FE346-57AC-4127-9AC7-AE14676BD5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5E3A52-CFA7-4C0A-B152-3B42BF02609A}">
  <ds:schemaRefs>
    <ds:schemaRef ds:uri="http://schemas.microsoft.com/office/2006/metadata/properties"/>
    <ds:schemaRef ds:uri="6e0dce0c-31ac-4a3a-aeca-bb3673ec978b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964dc82a-c260-407c-967b-062a3d3d228d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69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宮島 佑佳</cp:lastModifiedBy>
  <cp:revision>3</cp:revision>
  <dcterms:created xsi:type="dcterms:W3CDTF">2022-06-06T08:16:31Z</dcterms:created>
  <dcterms:modified xsi:type="dcterms:W3CDTF">2023-01-13T02:38:42Z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0x010100BC948B05D67E7D46AB8A649CD9231185</vt:lpwstr>
  </property>
  <property fmtid="{D5CDD505-2E9C-101B-9397-08002B2CF9AE}" pid="3" name="MediaServiceImageTags">
    <vt:lpwstr/>
  </property>
</Properties>
</file>