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351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8B4478-68B8-4C15-A6F9-16EB12F0BBB9}"/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宮島 佑佳</cp:lastModifiedBy>
  <cp:revision>3</cp:revision>
  <dcterms:created xsi:type="dcterms:W3CDTF">2022-06-06T08:16:31Z</dcterms:created>
  <dcterms:modified xsi:type="dcterms:W3CDTF">2023-01-13T02:38:42Z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