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BE19C-CCFA-457C-AA6D-EB4179C3CFBA}" v="5" dt="2023-09-20T05:39:44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17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" userId="1b137f66-0756-4d20-aeed-6717b6af828a" providerId="ADAL" clId="{278628A0-D8DB-46D6-BB94-1A79185B5CF4}"/>
    <pc:docChg chg="modSld">
      <pc:chgData name="渡邊 ルリ" userId="1b137f66-0756-4d20-aeed-6717b6af828a" providerId="ADAL" clId="{278628A0-D8DB-46D6-BB94-1A79185B5CF4}" dt="2023-02-22T02:14:38.706" v="30" actId="14100"/>
      <pc:docMkLst>
        <pc:docMk/>
      </pc:docMkLst>
      <pc:sldChg chg="modSp mod">
        <pc:chgData name="渡邊 ルリ" userId="1b137f66-0756-4d20-aeed-6717b6af828a" providerId="ADAL" clId="{278628A0-D8DB-46D6-BB94-1A79185B5CF4}" dt="2023-02-22T02:14:38.706" v="30" actId="14100"/>
        <pc:sldMkLst>
          <pc:docMk/>
          <pc:sldMk cId="964186794" sldId="256"/>
        </pc:sldMkLst>
        <pc:spChg chg="mod">
          <ac:chgData name="渡邊 ルリ" userId="1b137f66-0756-4d20-aeed-6717b6af828a" providerId="ADAL" clId="{278628A0-D8DB-46D6-BB94-1A79185B5CF4}" dt="2023-02-22T02:14:23.077" v="27" actId="103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278628A0-D8DB-46D6-BB94-1A79185B5CF4}" dt="2023-02-22T02:14:38.706" v="30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278628A0-D8DB-46D6-BB94-1A79185B5CF4}" dt="2023-02-22T02:14:23.077" v="27" actId="1035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11DBE19C-CCFA-457C-AA6D-EB4179C3CFBA}"/>
    <pc:docChg chg="undo custSel modSld">
      <pc:chgData name="渡邊 ルリ" userId="1b137f66-0756-4d20-aeed-6717b6af828a" providerId="ADAL" clId="{11DBE19C-CCFA-457C-AA6D-EB4179C3CFBA}" dt="2023-09-20T05:41:16.473" v="113" actId="478"/>
      <pc:docMkLst>
        <pc:docMk/>
      </pc:docMkLst>
      <pc:sldChg chg="addSp delSp modSp mod">
        <pc:chgData name="渡邊 ルリ" userId="1b137f66-0756-4d20-aeed-6717b6af828a" providerId="ADAL" clId="{11DBE19C-CCFA-457C-AA6D-EB4179C3CFBA}" dt="2023-09-20T05:41:16.473" v="113" actId="478"/>
        <pc:sldMkLst>
          <pc:docMk/>
          <pc:sldMk cId="964186794" sldId="256"/>
        </pc:sldMkLst>
        <pc:spChg chg="add del mod">
          <ac:chgData name="渡邊 ルリ" userId="1b137f66-0756-4d20-aeed-6717b6af828a" providerId="ADAL" clId="{11DBE19C-CCFA-457C-AA6D-EB4179C3CFBA}" dt="2023-09-20T05:41:02.511" v="111" actId="1076"/>
          <ac:spMkLst>
            <pc:docMk/>
            <pc:sldMk cId="964186794" sldId="256"/>
            <ac:spMk id="4" creationId="{F58CA945-271C-8AAD-054F-AB6FF23E7668}"/>
          </ac:spMkLst>
        </pc:spChg>
        <pc:spChg chg="add del mod">
          <ac:chgData name="渡邊 ルリ" userId="1b137f66-0756-4d20-aeed-6717b6af828a" providerId="ADAL" clId="{11DBE19C-CCFA-457C-AA6D-EB4179C3CFBA}" dt="2023-09-20T05:41:02.511" v="111" actId="1076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11DBE19C-CCFA-457C-AA6D-EB4179C3CFBA}" dt="2023-09-20T05:41:02.511" v="111" actId="1076"/>
          <ac:spMkLst>
            <pc:docMk/>
            <pc:sldMk cId="964186794" sldId="256"/>
            <ac:spMk id="6" creationId="{0071032D-F46F-38E2-EDD1-C38E01874E1D}"/>
          </ac:spMkLst>
        </pc:spChg>
        <pc:picChg chg="add del mod ord">
          <ac:chgData name="渡邊 ルリ" userId="1b137f66-0756-4d20-aeed-6717b6af828a" providerId="ADAL" clId="{11DBE19C-CCFA-457C-AA6D-EB4179C3CFBA}" dt="2023-09-20T05:39:00.406" v="98" actId="478"/>
          <ac:picMkLst>
            <pc:docMk/>
            <pc:sldMk cId="964186794" sldId="256"/>
            <ac:picMk id="3" creationId="{8DD73CE2-3305-CA8D-D2D7-1B4D08ADEAD2}"/>
          </ac:picMkLst>
        </pc:picChg>
        <pc:picChg chg="add del mod ord">
          <ac:chgData name="渡邊 ルリ" userId="1b137f66-0756-4d20-aeed-6717b6af828a" providerId="ADAL" clId="{11DBE19C-CCFA-457C-AA6D-EB4179C3CFBA}" dt="2023-09-06T02:21:02.985" v="83" actId="478"/>
          <ac:picMkLst>
            <pc:docMk/>
            <pc:sldMk cId="964186794" sldId="256"/>
            <ac:picMk id="3" creationId="{CE9FFB74-209C-0399-DC13-36979B869C8E}"/>
          </ac:picMkLst>
        </pc:picChg>
        <pc:picChg chg="add del mod ord">
          <ac:chgData name="渡邊 ルリ" userId="1b137f66-0756-4d20-aeed-6717b6af828a" providerId="ADAL" clId="{11DBE19C-CCFA-457C-AA6D-EB4179C3CFBA}" dt="2023-09-20T05:41:16.473" v="113" actId="478"/>
          <ac:picMkLst>
            <pc:docMk/>
            <pc:sldMk cId="964186794" sldId="256"/>
            <ac:picMk id="7" creationId="{A279650A-FC89-8358-891E-D208D5C4E1D1}"/>
          </ac:picMkLst>
        </pc:picChg>
        <pc:picChg chg="add del mod ord">
          <ac:chgData name="渡邊 ルリ" userId="1b137f66-0756-4d20-aeed-6717b6af828a" providerId="ADAL" clId="{11DBE19C-CCFA-457C-AA6D-EB4179C3CFBA}" dt="2023-09-06T02:24:10.566" v="91" actId="478"/>
          <ac:picMkLst>
            <pc:docMk/>
            <pc:sldMk cId="964186794" sldId="256"/>
            <ac:picMk id="8" creationId="{C32D3F21-59AA-9097-E595-A33303FED8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81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72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45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05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69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21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84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59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1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1" y="43717"/>
            <a:ext cx="3657600" cy="37147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演題番号が入ります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endParaRPr kumimoji="1" lang="en-US" altLang="ja-JP" sz="28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800" dirty="0">
                <a:solidFill>
                  <a:srgbClr val="FF0000"/>
                </a:solidFill>
              </a:rPr>
              <a:t>※</a:t>
            </a:r>
            <a:r>
              <a:rPr kumimoji="1" lang="ja-JP" altLang="en-US" sz="28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3749040"/>
            <a:ext cx="21599525" cy="286192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発表スペース</a:t>
            </a:r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※</a:t>
            </a:r>
            <a:r>
              <a:rPr lang="ja-JP" altLang="en-US" sz="4000" dirty="0">
                <a:solidFill>
                  <a:schemeClr val="tx1"/>
                </a:solidFill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4000" dirty="0">
                <a:solidFill>
                  <a:schemeClr val="tx1"/>
                </a:solidFill>
                <a:latin typeface="Roboto" panose="02000000000000000000" pitchFamily="2" charset="0"/>
              </a:rPr>
            </a:br>
            <a:r>
              <a:rPr lang="ja-JP" altLang="en-US" sz="4000" dirty="0">
                <a:solidFill>
                  <a:schemeClr val="tx1"/>
                </a:solidFill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3657601" y="30959"/>
            <a:ext cx="17941924" cy="37147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555" dirty="0">
                <a:solidFill>
                  <a:schemeClr val="tx1"/>
                </a:solidFill>
              </a:rPr>
              <a:t>演題名・所属・演者名は</a:t>
            </a:r>
            <a:br>
              <a:rPr kumimoji="1" lang="en-US" altLang="ja-JP" sz="5555" dirty="0">
                <a:solidFill>
                  <a:schemeClr val="tx1"/>
                </a:solidFill>
              </a:rPr>
            </a:br>
            <a:r>
              <a:rPr kumimoji="1" lang="ja-JP" altLang="en-US" sz="5555" dirty="0">
                <a:solidFill>
                  <a:schemeClr val="tx1"/>
                </a:solidFill>
              </a:rPr>
              <a:t>こちらのスペースに掲載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1" ma:contentTypeDescription="新しいドキュメントを作成します。" ma:contentTypeScope="" ma:versionID="676239ad08311c5f4fb296588648b474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ddbec315e3d4f141bdbcd8925a6e52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9E9069-08A6-4B35-AA2B-24D5B7215AA3}"/>
</file>

<file path=customXml/itemProps2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</TotalTime>
  <Words>60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3</cp:revision>
  <dcterms:created xsi:type="dcterms:W3CDTF">2022-06-06T08:16:31Z</dcterms:created>
  <dcterms:modified xsi:type="dcterms:W3CDTF">2023-09-20T05:41:24Z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