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</p:sldIdLst>
  <p:sldSz cx="25199975" cy="5039995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E3079EB-1B71-4B10-A103-7D31AF6EC8BC}" v="1" dt="2024-06-20T05:34:38.89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" d="100"/>
          <a:sy n="11" d="100"/>
        </p:scale>
        <p:origin x="2995" y="13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渡邊 ルリ_PPC" userId="1b137f66-0756-4d20-aeed-6717b6af828a" providerId="ADAL" clId="{664BA3F2-91D9-423B-B638-7D2F92CBBDF5}"/>
    <pc:docChg chg="custSel modSld">
      <pc:chgData name="渡邊 ルリ_PPC" userId="1b137f66-0756-4d20-aeed-6717b6af828a" providerId="ADAL" clId="{664BA3F2-91D9-423B-B638-7D2F92CBBDF5}" dt="2024-02-08T00:24:01.185" v="1" actId="478"/>
      <pc:docMkLst>
        <pc:docMk/>
      </pc:docMkLst>
      <pc:sldChg chg="addSp delSp modSp mod">
        <pc:chgData name="渡邊 ルリ_PPC" userId="1b137f66-0756-4d20-aeed-6717b6af828a" providerId="ADAL" clId="{664BA3F2-91D9-423B-B638-7D2F92CBBDF5}" dt="2024-02-08T00:24:01.185" v="1" actId="478"/>
        <pc:sldMkLst>
          <pc:docMk/>
          <pc:sldMk cId="964186794" sldId="256"/>
        </pc:sldMkLst>
        <pc:spChg chg="add del mod">
          <ac:chgData name="渡邊 ルリ_PPC" userId="1b137f66-0756-4d20-aeed-6717b6af828a" providerId="ADAL" clId="{664BA3F2-91D9-423B-B638-7D2F92CBBDF5}" dt="2024-02-08T00:24:01.185" v="1" actId="478"/>
          <ac:spMkLst>
            <pc:docMk/>
            <pc:sldMk cId="964186794" sldId="256"/>
            <ac:spMk id="2" creationId="{C1863D27-FA9D-28EC-2406-DEA1E4BB3A65}"/>
          </ac:spMkLst>
        </pc:spChg>
      </pc:sldChg>
    </pc:docChg>
  </pc:docChgLst>
  <pc:docChgLst>
    <pc:chgData name="齊藤 悠希乃_PPC" userId="c7d328bf-a553-4802-afc0-c717eac907af" providerId="ADAL" clId="{2E3079EB-1B71-4B10-A103-7D31AF6EC8BC}"/>
    <pc:docChg chg="undo custSel modSld">
      <pc:chgData name="齊藤 悠希乃_PPC" userId="c7d328bf-a553-4802-afc0-c717eac907af" providerId="ADAL" clId="{2E3079EB-1B71-4B10-A103-7D31AF6EC8BC}" dt="2024-06-20T05:34:47.226" v="19" actId="14100"/>
      <pc:docMkLst>
        <pc:docMk/>
      </pc:docMkLst>
      <pc:sldChg chg="addSp modSp mod">
        <pc:chgData name="齊藤 悠希乃_PPC" userId="c7d328bf-a553-4802-afc0-c717eac907af" providerId="ADAL" clId="{2E3079EB-1B71-4B10-A103-7D31AF6EC8BC}" dt="2024-06-20T05:34:47.226" v="19" actId="14100"/>
        <pc:sldMkLst>
          <pc:docMk/>
          <pc:sldMk cId="964186794" sldId="256"/>
        </pc:sldMkLst>
        <pc:spChg chg="mod">
          <ac:chgData name="齊藤 悠希乃_PPC" userId="c7d328bf-a553-4802-afc0-c717eac907af" providerId="ADAL" clId="{2E3079EB-1B71-4B10-A103-7D31AF6EC8BC}" dt="2024-06-20T05:34:38.891" v="13" actId="164"/>
          <ac:spMkLst>
            <pc:docMk/>
            <pc:sldMk cId="964186794" sldId="256"/>
            <ac:spMk id="4" creationId="{F58CA945-271C-8AAD-054F-AB6FF23E7668}"/>
          </ac:spMkLst>
        </pc:spChg>
        <pc:spChg chg="mod">
          <ac:chgData name="齊藤 悠希乃_PPC" userId="c7d328bf-a553-4802-afc0-c717eac907af" providerId="ADAL" clId="{2E3079EB-1B71-4B10-A103-7D31AF6EC8BC}" dt="2024-06-20T05:34:38.891" v="13" actId="164"/>
          <ac:spMkLst>
            <pc:docMk/>
            <pc:sldMk cId="964186794" sldId="256"/>
            <ac:spMk id="5" creationId="{83E4304A-594C-3781-9845-607596581EE1}"/>
          </ac:spMkLst>
        </pc:spChg>
        <pc:spChg chg="mod">
          <ac:chgData name="齊藤 悠希乃_PPC" userId="c7d328bf-a553-4802-afc0-c717eac907af" providerId="ADAL" clId="{2E3079EB-1B71-4B10-A103-7D31AF6EC8BC}" dt="2024-06-20T05:34:38.891" v="13" actId="164"/>
          <ac:spMkLst>
            <pc:docMk/>
            <pc:sldMk cId="964186794" sldId="256"/>
            <ac:spMk id="6" creationId="{0071032D-F46F-38E2-EDD1-C38E01874E1D}"/>
          </ac:spMkLst>
        </pc:spChg>
        <pc:grpChg chg="add mod">
          <ac:chgData name="齊藤 悠希乃_PPC" userId="c7d328bf-a553-4802-afc0-c717eac907af" providerId="ADAL" clId="{2E3079EB-1B71-4B10-A103-7D31AF6EC8BC}" dt="2024-06-20T05:34:47.226" v="19" actId="14100"/>
          <ac:grpSpMkLst>
            <pc:docMk/>
            <pc:sldMk cId="964186794" sldId="256"/>
            <ac:grpSpMk id="2" creationId="{BB01274F-A35B-BADA-7E64-AC13F43B07FA}"/>
          </ac:grpSpMkLst>
        </pc:gr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89998" y="8248329"/>
            <a:ext cx="21419979" cy="17546649"/>
          </a:xfrm>
        </p:spPr>
        <p:txBody>
          <a:bodyPr anchor="b"/>
          <a:lstStyle>
            <a:lvl1pPr algn="ctr">
              <a:defRPr sz="1653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149997" y="26471644"/>
            <a:ext cx="18899981" cy="12168318"/>
          </a:xfrm>
        </p:spPr>
        <p:txBody>
          <a:bodyPr/>
          <a:lstStyle>
            <a:lvl1pPr marL="0" indent="0" algn="ctr">
              <a:buNone/>
              <a:defRPr sz="6614"/>
            </a:lvl1pPr>
            <a:lvl2pPr marL="1259997" indent="0" algn="ctr">
              <a:buNone/>
              <a:defRPr sz="5512"/>
            </a:lvl2pPr>
            <a:lvl3pPr marL="2519995" indent="0" algn="ctr">
              <a:buNone/>
              <a:defRPr sz="4961"/>
            </a:lvl3pPr>
            <a:lvl4pPr marL="3779992" indent="0" algn="ctr">
              <a:buNone/>
              <a:defRPr sz="4409"/>
            </a:lvl4pPr>
            <a:lvl5pPr marL="5039990" indent="0" algn="ctr">
              <a:buNone/>
              <a:defRPr sz="4409"/>
            </a:lvl5pPr>
            <a:lvl6pPr marL="6299987" indent="0" algn="ctr">
              <a:buNone/>
              <a:defRPr sz="4409"/>
            </a:lvl6pPr>
            <a:lvl7pPr marL="7559985" indent="0" algn="ctr">
              <a:buNone/>
              <a:defRPr sz="4409"/>
            </a:lvl7pPr>
            <a:lvl8pPr marL="8819982" indent="0" algn="ctr">
              <a:buNone/>
              <a:defRPr sz="4409"/>
            </a:lvl8pPr>
            <a:lvl9pPr marL="10079980" indent="0" algn="ctr">
              <a:buNone/>
              <a:defRPr sz="4409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8E128-AFDF-4ECD-91E1-91D8F153D406}" type="datetimeFigureOut">
              <a:rPr kumimoji="1" lang="ja-JP" altLang="en-US" smtClean="0"/>
              <a:t>2024/6/20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F4A51-7A7D-4C32-AB74-EA7FD8D1E0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769649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8E128-AFDF-4ECD-91E1-91D8F153D406}" type="datetimeFigureOut">
              <a:rPr kumimoji="1" lang="ja-JP" altLang="en-US" smtClean="0"/>
              <a:t>2024/6/20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F4A51-7A7D-4C32-AB74-EA7FD8D1E0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86167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8033733" y="2683331"/>
            <a:ext cx="5433745" cy="4271162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732500" y="2683331"/>
            <a:ext cx="15986234" cy="4271162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8E128-AFDF-4ECD-91E1-91D8F153D406}" type="datetimeFigureOut">
              <a:rPr kumimoji="1" lang="ja-JP" altLang="en-US" smtClean="0"/>
              <a:t>2024/6/20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F4A51-7A7D-4C32-AB74-EA7FD8D1E0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457571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8E128-AFDF-4ECD-91E1-91D8F153D406}" type="datetimeFigureOut">
              <a:rPr kumimoji="1" lang="ja-JP" altLang="en-US" smtClean="0"/>
              <a:t>2024/6/20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F4A51-7A7D-4C32-AB74-EA7FD8D1E0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455443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19375" y="12565002"/>
            <a:ext cx="21734978" cy="20964976"/>
          </a:xfrm>
        </p:spPr>
        <p:txBody>
          <a:bodyPr anchor="b"/>
          <a:lstStyle>
            <a:lvl1pPr>
              <a:defRPr sz="1653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19375" y="33728315"/>
            <a:ext cx="21734978" cy="11024985"/>
          </a:xfrm>
        </p:spPr>
        <p:txBody>
          <a:bodyPr/>
          <a:lstStyle>
            <a:lvl1pPr marL="0" indent="0">
              <a:buNone/>
              <a:defRPr sz="6614">
                <a:solidFill>
                  <a:schemeClr val="tx1"/>
                </a:solidFill>
              </a:defRPr>
            </a:lvl1pPr>
            <a:lvl2pPr marL="1259997" indent="0">
              <a:buNone/>
              <a:defRPr sz="5512">
                <a:solidFill>
                  <a:schemeClr val="tx1">
                    <a:tint val="75000"/>
                  </a:schemeClr>
                </a:solidFill>
              </a:defRPr>
            </a:lvl2pPr>
            <a:lvl3pPr marL="2519995" indent="0">
              <a:buNone/>
              <a:defRPr sz="4961">
                <a:solidFill>
                  <a:schemeClr val="tx1">
                    <a:tint val="75000"/>
                  </a:schemeClr>
                </a:solidFill>
              </a:defRPr>
            </a:lvl3pPr>
            <a:lvl4pPr marL="3779992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4pPr>
            <a:lvl5pPr marL="5039990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5pPr>
            <a:lvl6pPr marL="6299987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6pPr>
            <a:lvl7pPr marL="7559985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7pPr>
            <a:lvl8pPr marL="8819982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8pPr>
            <a:lvl9pPr marL="10079980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8E128-AFDF-4ECD-91E1-91D8F153D406}" type="datetimeFigureOut">
              <a:rPr kumimoji="1" lang="ja-JP" altLang="en-US" smtClean="0"/>
              <a:t>2024/6/20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F4A51-7A7D-4C32-AB74-EA7FD8D1E0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674120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732498" y="13416653"/>
            <a:ext cx="10709989" cy="3197830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757488" y="13416653"/>
            <a:ext cx="10709989" cy="3197830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8E128-AFDF-4ECD-91E1-91D8F153D406}" type="datetimeFigureOut">
              <a:rPr kumimoji="1" lang="ja-JP" altLang="en-US" smtClean="0"/>
              <a:t>2024/6/20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F4A51-7A7D-4C32-AB74-EA7FD8D1E0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243843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5781" y="2683342"/>
            <a:ext cx="21734978" cy="9741661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35783" y="12354992"/>
            <a:ext cx="10660769" cy="6054990"/>
          </a:xfrm>
        </p:spPr>
        <p:txBody>
          <a:bodyPr anchor="b"/>
          <a:lstStyle>
            <a:lvl1pPr marL="0" indent="0">
              <a:buNone/>
              <a:defRPr sz="6614" b="1"/>
            </a:lvl1pPr>
            <a:lvl2pPr marL="1259997" indent="0">
              <a:buNone/>
              <a:defRPr sz="5512" b="1"/>
            </a:lvl2pPr>
            <a:lvl3pPr marL="2519995" indent="0">
              <a:buNone/>
              <a:defRPr sz="4961" b="1"/>
            </a:lvl3pPr>
            <a:lvl4pPr marL="3779992" indent="0">
              <a:buNone/>
              <a:defRPr sz="4409" b="1"/>
            </a:lvl4pPr>
            <a:lvl5pPr marL="5039990" indent="0">
              <a:buNone/>
              <a:defRPr sz="4409" b="1"/>
            </a:lvl5pPr>
            <a:lvl6pPr marL="6299987" indent="0">
              <a:buNone/>
              <a:defRPr sz="4409" b="1"/>
            </a:lvl6pPr>
            <a:lvl7pPr marL="7559985" indent="0">
              <a:buNone/>
              <a:defRPr sz="4409" b="1"/>
            </a:lvl7pPr>
            <a:lvl8pPr marL="8819982" indent="0">
              <a:buNone/>
              <a:defRPr sz="4409" b="1"/>
            </a:lvl8pPr>
            <a:lvl9pPr marL="10079980" indent="0">
              <a:buNone/>
              <a:defRPr sz="4409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735783" y="18409982"/>
            <a:ext cx="10660769" cy="2707831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2757489" y="12354992"/>
            <a:ext cx="10713272" cy="6054990"/>
          </a:xfrm>
        </p:spPr>
        <p:txBody>
          <a:bodyPr anchor="b"/>
          <a:lstStyle>
            <a:lvl1pPr marL="0" indent="0">
              <a:buNone/>
              <a:defRPr sz="6614" b="1"/>
            </a:lvl1pPr>
            <a:lvl2pPr marL="1259997" indent="0">
              <a:buNone/>
              <a:defRPr sz="5512" b="1"/>
            </a:lvl2pPr>
            <a:lvl3pPr marL="2519995" indent="0">
              <a:buNone/>
              <a:defRPr sz="4961" b="1"/>
            </a:lvl3pPr>
            <a:lvl4pPr marL="3779992" indent="0">
              <a:buNone/>
              <a:defRPr sz="4409" b="1"/>
            </a:lvl4pPr>
            <a:lvl5pPr marL="5039990" indent="0">
              <a:buNone/>
              <a:defRPr sz="4409" b="1"/>
            </a:lvl5pPr>
            <a:lvl6pPr marL="6299987" indent="0">
              <a:buNone/>
              <a:defRPr sz="4409" b="1"/>
            </a:lvl6pPr>
            <a:lvl7pPr marL="7559985" indent="0">
              <a:buNone/>
              <a:defRPr sz="4409" b="1"/>
            </a:lvl7pPr>
            <a:lvl8pPr marL="8819982" indent="0">
              <a:buNone/>
              <a:defRPr sz="4409" b="1"/>
            </a:lvl8pPr>
            <a:lvl9pPr marL="10079980" indent="0">
              <a:buNone/>
              <a:defRPr sz="4409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2757489" y="18409982"/>
            <a:ext cx="10713272" cy="2707831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8E128-AFDF-4ECD-91E1-91D8F153D406}" type="datetimeFigureOut">
              <a:rPr kumimoji="1" lang="ja-JP" altLang="en-US" smtClean="0"/>
              <a:t>2024/6/20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F4A51-7A7D-4C32-AB74-EA7FD8D1E0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238026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8E128-AFDF-4ECD-91E1-91D8F153D406}" type="datetimeFigureOut">
              <a:rPr kumimoji="1" lang="ja-JP" altLang="en-US" smtClean="0"/>
              <a:t>2024/6/20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F4A51-7A7D-4C32-AB74-EA7FD8D1E0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81243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8E128-AFDF-4ECD-91E1-91D8F153D406}" type="datetimeFigureOut">
              <a:rPr kumimoji="1" lang="ja-JP" altLang="en-US" smtClean="0"/>
              <a:t>2024/6/20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F4A51-7A7D-4C32-AB74-EA7FD8D1E0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009498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5780" y="3359997"/>
            <a:ext cx="8127648" cy="11759988"/>
          </a:xfrm>
        </p:spPr>
        <p:txBody>
          <a:bodyPr anchor="b"/>
          <a:lstStyle>
            <a:lvl1pPr>
              <a:defRPr sz="8819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13272" y="7256671"/>
            <a:ext cx="12757487" cy="35816631"/>
          </a:xfrm>
        </p:spPr>
        <p:txBody>
          <a:bodyPr/>
          <a:lstStyle>
            <a:lvl1pPr>
              <a:defRPr sz="8819"/>
            </a:lvl1pPr>
            <a:lvl2pPr>
              <a:defRPr sz="7717"/>
            </a:lvl2pPr>
            <a:lvl3pPr>
              <a:defRPr sz="6614"/>
            </a:lvl3pPr>
            <a:lvl4pPr>
              <a:defRPr sz="5512"/>
            </a:lvl4pPr>
            <a:lvl5pPr>
              <a:defRPr sz="5512"/>
            </a:lvl5pPr>
            <a:lvl6pPr>
              <a:defRPr sz="5512"/>
            </a:lvl6pPr>
            <a:lvl7pPr>
              <a:defRPr sz="5512"/>
            </a:lvl7pPr>
            <a:lvl8pPr>
              <a:defRPr sz="5512"/>
            </a:lvl8pPr>
            <a:lvl9pPr>
              <a:defRPr sz="5512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35780" y="15119985"/>
            <a:ext cx="8127648" cy="28011643"/>
          </a:xfrm>
        </p:spPr>
        <p:txBody>
          <a:bodyPr/>
          <a:lstStyle>
            <a:lvl1pPr marL="0" indent="0">
              <a:buNone/>
              <a:defRPr sz="4409"/>
            </a:lvl1pPr>
            <a:lvl2pPr marL="1259997" indent="0">
              <a:buNone/>
              <a:defRPr sz="3858"/>
            </a:lvl2pPr>
            <a:lvl3pPr marL="2519995" indent="0">
              <a:buNone/>
              <a:defRPr sz="3307"/>
            </a:lvl3pPr>
            <a:lvl4pPr marL="3779992" indent="0">
              <a:buNone/>
              <a:defRPr sz="2756"/>
            </a:lvl4pPr>
            <a:lvl5pPr marL="5039990" indent="0">
              <a:buNone/>
              <a:defRPr sz="2756"/>
            </a:lvl5pPr>
            <a:lvl6pPr marL="6299987" indent="0">
              <a:buNone/>
              <a:defRPr sz="2756"/>
            </a:lvl6pPr>
            <a:lvl7pPr marL="7559985" indent="0">
              <a:buNone/>
              <a:defRPr sz="2756"/>
            </a:lvl7pPr>
            <a:lvl8pPr marL="8819982" indent="0">
              <a:buNone/>
              <a:defRPr sz="2756"/>
            </a:lvl8pPr>
            <a:lvl9pPr marL="10079980" indent="0">
              <a:buNone/>
              <a:defRPr sz="2756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8E128-AFDF-4ECD-91E1-91D8F153D406}" type="datetimeFigureOut">
              <a:rPr kumimoji="1" lang="ja-JP" altLang="en-US" smtClean="0"/>
              <a:t>2024/6/20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F4A51-7A7D-4C32-AB74-EA7FD8D1E0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42380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5780" y="3359997"/>
            <a:ext cx="8127648" cy="11759988"/>
          </a:xfrm>
        </p:spPr>
        <p:txBody>
          <a:bodyPr anchor="b"/>
          <a:lstStyle>
            <a:lvl1pPr>
              <a:defRPr sz="8819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0713272" y="7256671"/>
            <a:ext cx="12757487" cy="35816631"/>
          </a:xfrm>
        </p:spPr>
        <p:txBody>
          <a:bodyPr anchor="t"/>
          <a:lstStyle>
            <a:lvl1pPr marL="0" indent="0">
              <a:buNone/>
              <a:defRPr sz="8819"/>
            </a:lvl1pPr>
            <a:lvl2pPr marL="1259997" indent="0">
              <a:buNone/>
              <a:defRPr sz="7717"/>
            </a:lvl2pPr>
            <a:lvl3pPr marL="2519995" indent="0">
              <a:buNone/>
              <a:defRPr sz="6614"/>
            </a:lvl3pPr>
            <a:lvl4pPr marL="3779992" indent="0">
              <a:buNone/>
              <a:defRPr sz="5512"/>
            </a:lvl4pPr>
            <a:lvl5pPr marL="5039990" indent="0">
              <a:buNone/>
              <a:defRPr sz="5512"/>
            </a:lvl5pPr>
            <a:lvl6pPr marL="6299987" indent="0">
              <a:buNone/>
              <a:defRPr sz="5512"/>
            </a:lvl6pPr>
            <a:lvl7pPr marL="7559985" indent="0">
              <a:buNone/>
              <a:defRPr sz="5512"/>
            </a:lvl7pPr>
            <a:lvl8pPr marL="8819982" indent="0">
              <a:buNone/>
              <a:defRPr sz="5512"/>
            </a:lvl8pPr>
            <a:lvl9pPr marL="10079980" indent="0">
              <a:buNone/>
              <a:defRPr sz="5512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35780" y="15119985"/>
            <a:ext cx="8127648" cy="28011643"/>
          </a:xfrm>
        </p:spPr>
        <p:txBody>
          <a:bodyPr/>
          <a:lstStyle>
            <a:lvl1pPr marL="0" indent="0">
              <a:buNone/>
              <a:defRPr sz="4409"/>
            </a:lvl1pPr>
            <a:lvl2pPr marL="1259997" indent="0">
              <a:buNone/>
              <a:defRPr sz="3858"/>
            </a:lvl2pPr>
            <a:lvl3pPr marL="2519995" indent="0">
              <a:buNone/>
              <a:defRPr sz="3307"/>
            </a:lvl3pPr>
            <a:lvl4pPr marL="3779992" indent="0">
              <a:buNone/>
              <a:defRPr sz="2756"/>
            </a:lvl4pPr>
            <a:lvl5pPr marL="5039990" indent="0">
              <a:buNone/>
              <a:defRPr sz="2756"/>
            </a:lvl5pPr>
            <a:lvl6pPr marL="6299987" indent="0">
              <a:buNone/>
              <a:defRPr sz="2756"/>
            </a:lvl6pPr>
            <a:lvl7pPr marL="7559985" indent="0">
              <a:buNone/>
              <a:defRPr sz="2756"/>
            </a:lvl7pPr>
            <a:lvl8pPr marL="8819982" indent="0">
              <a:buNone/>
              <a:defRPr sz="2756"/>
            </a:lvl8pPr>
            <a:lvl9pPr marL="10079980" indent="0">
              <a:buNone/>
              <a:defRPr sz="2756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8E128-AFDF-4ECD-91E1-91D8F153D406}" type="datetimeFigureOut">
              <a:rPr kumimoji="1" lang="ja-JP" altLang="en-US" smtClean="0"/>
              <a:t>2024/6/20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F4A51-7A7D-4C32-AB74-EA7FD8D1E0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91910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32499" y="2683342"/>
            <a:ext cx="21734978" cy="974166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32499" y="13416653"/>
            <a:ext cx="21734978" cy="3197830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732498" y="46713298"/>
            <a:ext cx="5669994" cy="268333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30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08E128-AFDF-4ECD-91E1-91D8F153D406}" type="datetimeFigureOut">
              <a:rPr kumimoji="1" lang="ja-JP" altLang="en-US" smtClean="0"/>
              <a:t>2024/6/20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347492" y="46713298"/>
            <a:ext cx="8504992" cy="268333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30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7797483" y="46713298"/>
            <a:ext cx="5669994" cy="268333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30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EF4A51-7A7D-4C32-AB74-EA7FD8D1E0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357106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2519995" rtl="0" eaLnBrk="1" latinLnBrk="0" hangingPunct="1">
        <a:lnSpc>
          <a:spcPct val="90000"/>
        </a:lnSpc>
        <a:spcBef>
          <a:spcPct val="0"/>
        </a:spcBef>
        <a:buNone/>
        <a:defRPr kumimoji="1" sz="1212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629999" indent="-629999" algn="l" defTabSz="2519995" rtl="0" eaLnBrk="1" latinLnBrk="0" hangingPunct="1">
        <a:lnSpc>
          <a:spcPct val="90000"/>
        </a:lnSpc>
        <a:spcBef>
          <a:spcPts val="2756"/>
        </a:spcBef>
        <a:buFont typeface="Arial" panose="020B0604020202020204" pitchFamily="34" charset="0"/>
        <a:buChar char="•"/>
        <a:defRPr kumimoji="1" sz="7717" kern="1200">
          <a:solidFill>
            <a:schemeClr val="tx1"/>
          </a:solidFill>
          <a:latin typeface="+mn-lt"/>
          <a:ea typeface="+mn-ea"/>
          <a:cs typeface="+mn-cs"/>
        </a:defRPr>
      </a:lvl1pPr>
      <a:lvl2pPr marL="1889996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kumimoji="1" sz="6614" kern="1200">
          <a:solidFill>
            <a:schemeClr val="tx1"/>
          </a:solidFill>
          <a:latin typeface="+mn-lt"/>
          <a:ea typeface="+mn-ea"/>
          <a:cs typeface="+mn-cs"/>
        </a:defRPr>
      </a:lvl2pPr>
      <a:lvl3pPr marL="3149994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kumimoji="1" sz="5512" kern="1200">
          <a:solidFill>
            <a:schemeClr val="tx1"/>
          </a:solidFill>
          <a:latin typeface="+mn-lt"/>
          <a:ea typeface="+mn-ea"/>
          <a:cs typeface="+mn-cs"/>
        </a:defRPr>
      </a:lvl3pPr>
      <a:lvl4pPr marL="4409991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kumimoji="1" sz="4961" kern="1200">
          <a:solidFill>
            <a:schemeClr val="tx1"/>
          </a:solidFill>
          <a:latin typeface="+mn-lt"/>
          <a:ea typeface="+mn-ea"/>
          <a:cs typeface="+mn-cs"/>
        </a:defRPr>
      </a:lvl4pPr>
      <a:lvl5pPr marL="5669989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kumimoji="1" sz="4961" kern="1200">
          <a:solidFill>
            <a:schemeClr val="tx1"/>
          </a:solidFill>
          <a:latin typeface="+mn-lt"/>
          <a:ea typeface="+mn-ea"/>
          <a:cs typeface="+mn-cs"/>
        </a:defRPr>
      </a:lvl5pPr>
      <a:lvl6pPr marL="6929986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kumimoji="1" sz="4961" kern="1200">
          <a:solidFill>
            <a:schemeClr val="tx1"/>
          </a:solidFill>
          <a:latin typeface="+mn-lt"/>
          <a:ea typeface="+mn-ea"/>
          <a:cs typeface="+mn-cs"/>
        </a:defRPr>
      </a:lvl6pPr>
      <a:lvl7pPr marL="8189984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kumimoji="1" sz="4961" kern="1200">
          <a:solidFill>
            <a:schemeClr val="tx1"/>
          </a:solidFill>
          <a:latin typeface="+mn-lt"/>
          <a:ea typeface="+mn-ea"/>
          <a:cs typeface="+mn-cs"/>
        </a:defRPr>
      </a:lvl7pPr>
      <a:lvl8pPr marL="9449981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kumimoji="1" sz="4961" kern="1200">
          <a:solidFill>
            <a:schemeClr val="tx1"/>
          </a:solidFill>
          <a:latin typeface="+mn-lt"/>
          <a:ea typeface="+mn-ea"/>
          <a:cs typeface="+mn-cs"/>
        </a:defRPr>
      </a:lvl8pPr>
      <a:lvl9pPr marL="10709979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kumimoji="1" sz="496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519995" rtl="0" eaLnBrk="1" latinLnBrk="0" hangingPunct="1">
        <a:defRPr kumimoji="1" sz="4961" kern="1200">
          <a:solidFill>
            <a:schemeClr val="tx1"/>
          </a:solidFill>
          <a:latin typeface="+mn-lt"/>
          <a:ea typeface="+mn-ea"/>
          <a:cs typeface="+mn-cs"/>
        </a:defRPr>
      </a:lvl1pPr>
      <a:lvl2pPr marL="1259997" algn="l" defTabSz="2519995" rtl="0" eaLnBrk="1" latinLnBrk="0" hangingPunct="1">
        <a:defRPr kumimoji="1" sz="4961" kern="1200">
          <a:solidFill>
            <a:schemeClr val="tx1"/>
          </a:solidFill>
          <a:latin typeface="+mn-lt"/>
          <a:ea typeface="+mn-ea"/>
          <a:cs typeface="+mn-cs"/>
        </a:defRPr>
      </a:lvl2pPr>
      <a:lvl3pPr marL="2519995" algn="l" defTabSz="2519995" rtl="0" eaLnBrk="1" latinLnBrk="0" hangingPunct="1">
        <a:defRPr kumimoji="1" sz="4961" kern="1200">
          <a:solidFill>
            <a:schemeClr val="tx1"/>
          </a:solidFill>
          <a:latin typeface="+mn-lt"/>
          <a:ea typeface="+mn-ea"/>
          <a:cs typeface="+mn-cs"/>
        </a:defRPr>
      </a:lvl3pPr>
      <a:lvl4pPr marL="3779992" algn="l" defTabSz="2519995" rtl="0" eaLnBrk="1" latinLnBrk="0" hangingPunct="1">
        <a:defRPr kumimoji="1" sz="4961" kern="1200">
          <a:solidFill>
            <a:schemeClr val="tx1"/>
          </a:solidFill>
          <a:latin typeface="+mn-lt"/>
          <a:ea typeface="+mn-ea"/>
          <a:cs typeface="+mn-cs"/>
        </a:defRPr>
      </a:lvl4pPr>
      <a:lvl5pPr marL="5039990" algn="l" defTabSz="2519995" rtl="0" eaLnBrk="1" latinLnBrk="0" hangingPunct="1">
        <a:defRPr kumimoji="1" sz="4961" kern="1200">
          <a:solidFill>
            <a:schemeClr val="tx1"/>
          </a:solidFill>
          <a:latin typeface="+mn-lt"/>
          <a:ea typeface="+mn-ea"/>
          <a:cs typeface="+mn-cs"/>
        </a:defRPr>
      </a:lvl5pPr>
      <a:lvl6pPr marL="6299987" algn="l" defTabSz="2519995" rtl="0" eaLnBrk="1" latinLnBrk="0" hangingPunct="1">
        <a:defRPr kumimoji="1" sz="4961" kern="1200">
          <a:solidFill>
            <a:schemeClr val="tx1"/>
          </a:solidFill>
          <a:latin typeface="+mn-lt"/>
          <a:ea typeface="+mn-ea"/>
          <a:cs typeface="+mn-cs"/>
        </a:defRPr>
      </a:lvl6pPr>
      <a:lvl7pPr marL="7559985" algn="l" defTabSz="2519995" rtl="0" eaLnBrk="1" latinLnBrk="0" hangingPunct="1">
        <a:defRPr kumimoji="1" sz="4961" kern="1200">
          <a:solidFill>
            <a:schemeClr val="tx1"/>
          </a:solidFill>
          <a:latin typeface="+mn-lt"/>
          <a:ea typeface="+mn-ea"/>
          <a:cs typeface="+mn-cs"/>
        </a:defRPr>
      </a:lvl7pPr>
      <a:lvl8pPr marL="8819982" algn="l" defTabSz="2519995" rtl="0" eaLnBrk="1" latinLnBrk="0" hangingPunct="1">
        <a:defRPr kumimoji="1" sz="4961" kern="1200">
          <a:solidFill>
            <a:schemeClr val="tx1"/>
          </a:solidFill>
          <a:latin typeface="+mn-lt"/>
          <a:ea typeface="+mn-ea"/>
          <a:cs typeface="+mn-cs"/>
        </a:defRPr>
      </a:lvl8pPr>
      <a:lvl9pPr marL="10079980" algn="l" defTabSz="2519995" rtl="0" eaLnBrk="1" latinLnBrk="0" hangingPunct="1">
        <a:defRPr kumimoji="1" sz="496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BB01274F-A35B-BADA-7E64-AC13F43B07FA}"/>
              </a:ext>
            </a:extLst>
          </p:cNvPr>
          <p:cNvGrpSpPr/>
          <p:nvPr/>
        </p:nvGrpSpPr>
        <p:grpSpPr>
          <a:xfrm>
            <a:off x="0" y="0"/>
            <a:ext cx="25199976" cy="50399950"/>
            <a:chOff x="-35942953" y="5345170"/>
            <a:chExt cx="32400000" cy="64800000"/>
          </a:xfrm>
        </p:grpSpPr>
        <p:sp>
          <p:nvSpPr>
            <p:cNvPr id="4" name="正方形/長方形 3">
              <a:extLst>
                <a:ext uri="{FF2B5EF4-FFF2-40B4-BE49-F238E27FC236}">
                  <a16:creationId xmlns:a16="http://schemas.microsoft.com/office/drawing/2014/main" id="{F58CA945-271C-8AAD-054F-AB6FF23E7668}"/>
                </a:ext>
              </a:extLst>
            </p:cNvPr>
            <p:cNvSpPr/>
            <p:nvPr/>
          </p:nvSpPr>
          <p:spPr>
            <a:xfrm>
              <a:off x="-35942953" y="5345170"/>
              <a:ext cx="7200000" cy="72000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3600" dirty="0">
                  <a:solidFill>
                    <a:schemeClr val="tx1"/>
                  </a:solidFill>
                </a:rPr>
                <a:t>演題番号が入ります</a:t>
              </a:r>
              <a:endParaRPr kumimoji="1" lang="en-US" altLang="ja-JP" sz="3600" dirty="0">
                <a:solidFill>
                  <a:schemeClr val="tx1"/>
                </a:solidFill>
              </a:endParaRPr>
            </a:p>
            <a:p>
              <a:pPr algn="ctr"/>
              <a:r>
                <a:rPr kumimoji="1" lang="ja-JP" altLang="en-US" sz="3600" dirty="0">
                  <a:solidFill>
                    <a:schemeClr val="tx1"/>
                  </a:solidFill>
                </a:rPr>
                <a:t>この部分には何も</a:t>
              </a:r>
              <a:endParaRPr kumimoji="1" lang="en-US" altLang="ja-JP" sz="3600" dirty="0">
                <a:solidFill>
                  <a:schemeClr val="tx1"/>
                </a:solidFill>
              </a:endParaRPr>
            </a:p>
            <a:p>
              <a:pPr algn="ctr"/>
              <a:r>
                <a:rPr kumimoji="1" lang="ja-JP" altLang="en-US" sz="3600" dirty="0">
                  <a:solidFill>
                    <a:schemeClr val="tx1"/>
                  </a:solidFill>
                </a:rPr>
                <a:t>入れないでください。</a:t>
              </a:r>
              <a:endParaRPr kumimoji="1" lang="en-US" altLang="ja-JP" sz="3600" dirty="0">
                <a:solidFill>
                  <a:schemeClr val="tx1"/>
                </a:solidFill>
              </a:endParaRPr>
            </a:p>
            <a:p>
              <a:pPr algn="ctr"/>
              <a:endParaRPr kumimoji="1" lang="en-US" altLang="ja-JP" sz="2000" dirty="0">
                <a:solidFill>
                  <a:srgbClr val="FF0000"/>
                </a:solidFill>
              </a:endParaRPr>
            </a:p>
            <a:p>
              <a:pPr algn="ctr"/>
              <a:r>
                <a:rPr kumimoji="1" lang="en-US" altLang="ja-JP" sz="2000" dirty="0">
                  <a:solidFill>
                    <a:srgbClr val="FF0000"/>
                  </a:solidFill>
                </a:rPr>
                <a:t>※</a:t>
              </a:r>
              <a:r>
                <a:rPr kumimoji="1" lang="ja-JP" altLang="en-US" sz="2000" dirty="0">
                  <a:solidFill>
                    <a:srgbClr val="FF0000"/>
                  </a:solidFill>
                </a:rPr>
                <a:t>入稿時はこの文字を消してください。</a:t>
              </a:r>
            </a:p>
          </p:txBody>
        </p:sp>
        <p:sp>
          <p:nvSpPr>
            <p:cNvPr id="5" name="正方形/長方形 4">
              <a:extLst>
                <a:ext uri="{FF2B5EF4-FFF2-40B4-BE49-F238E27FC236}">
                  <a16:creationId xmlns:a16="http://schemas.microsoft.com/office/drawing/2014/main" id="{83E4304A-594C-3781-9845-607596581EE1}"/>
                </a:ext>
              </a:extLst>
            </p:cNvPr>
            <p:cNvSpPr/>
            <p:nvPr/>
          </p:nvSpPr>
          <p:spPr>
            <a:xfrm>
              <a:off x="-35942953" y="12545170"/>
              <a:ext cx="32400000" cy="5760000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9600" dirty="0">
                  <a:solidFill>
                    <a:schemeClr val="tx1"/>
                  </a:solidFill>
                </a:rPr>
                <a:t>発表スペース</a:t>
              </a:r>
              <a:endParaRPr kumimoji="1" lang="en-US" altLang="ja-JP" sz="9600" dirty="0">
                <a:solidFill>
                  <a:schemeClr val="tx1"/>
                </a:solidFill>
              </a:endParaRPr>
            </a:p>
            <a:p>
              <a:pPr algn="ctr"/>
              <a:endParaRPr kumimoji="1" lang="en-US" altLang="ja-JP" sz="4000" dirty="0">
                <a:solidFill>
                  <a:schemeClr val="tx1"/>
                </a:solidFill>
              </a:endParaRPr>
            </a:p>
            <a:p>
              <a:pPr algn="ctr"/>
              <a:r>
                <a:rPr kumimoji="1" lang="en-US" altLang="ja-JP" sz="4000" dirty="0">
                  <a:solidFill>
                    <a:schemeClr val="tx1"/>
                  </a:solidFill>
                </a:rPr>
                <a:t>※</a:t>
              </a:r>
              <a:r>
                <a:rPr lang="ja-JP" altLang="en-US" sz="4000" dirty="0">
                  <a:solidFill>
                    <a:schemeClr val="tx1"/>
                  </a:solidFill>
                  <a:effectLst/>
                  <a:latin typeface="Roboto" panose="02000000000000000000" pitchFamily="2" charset="0"/>
                </a:rPr>
                <a:t>全ての筆頭演者・共同演者の利益相反を</a:t>
              </a:r>
              <a:br>
                <a:rPr lang="ja-JP" altLang="en-US" sz="4000" dirty="0">
                  <a:solidFill>
                    <a:schemeClr val="tx1"/>
                  </a:solidFill>
                  <a:effectLst/>
                  <a:latin typeface="Roboto" panose="02000000000000000000" pitchFamily="2" charset="0"/>
                </a:rPr>
              </a:br>
              <a:r>
                <a:rPr lang="ja-JP" altLang="en-US" sz="4000" dirty="0">
                  <a:solidFill>
                    <a:schemeClr val="tx1"/>
                  </a:solidFill>
                  <a:effectLst/>
                  <a:latin typeface="Roboto" panose="02000000000000000000" pitchFamily="2" charset="0"/>
                </a:rPr>
                <a:t>       発表内容の下に開示してください。</a:t>
              </a:r>
              <a:endParaRPr kumimoji="1" lang="ja-JP" altLang="en-US" sz="4000" dirty="0">
                <a:solidFill>
                  <a:schemeClr val="tx1"/>
                </a:solidFill>
              </a:endParaRPr>
            </a:p>
          </p:txBody>
        </p:sp>
        <p:sp>
          <p:nvSpPr>
            <p:cNvPr id="6" name="正方形/長方形 5">
              <a:extLst>
                <a:ext uri="{FF2B5EF4-FFF2-40B4-BE49-F238E27FC236}">
                  <a16:creationId xmlns:a16="http://schemas.microsoft.com/office/drawing/2014/main" id="{0071032D-F46F-38E2-EDD1-C38E01874E1D}"/>
                </a:ext>
              </a:extLst>
            </p:cNvPr>
            <p:cNvSpPr/>
            <p:nvPr/>
          </p:nvSpPr>
          <p:spPr>
            <a:xfrm>
              <a:off x="-28742953" y="5345170"/>
              <a:ext cx="25200000" cy="72000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9600" dirty="0">
                  <a:solidFill>
                    <a:schemeClr val="tx1"/>
                  </a:solidFill>
                </a:rPr>
                <a:t>演題名・演者名・所属は</a:t>
              </a:r>
              <a:br>
                <a:rPr kumimoji="1" lang="en-US" altLang="ja-JP" sz="9600" dirty="0">
                  <a:solidFill>
                    <a:schemeClr val="tx1"/>
                  </a:solidFill>
                </a:rPr>
              </a:br>
              <a:r>
                <a:rPr kumimoji="1" lang="ja-JP" altLang="en-US" sz="9600" dirty="0">
                  <a:solidFill>
                    <a:schemeClr val="tx1"/>
                  </a:solidFill>
                </a:rPr>
                <a:t>こちらのスペースに掲載する形でデータを作成してください。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9641867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cd33e842-af36-441d-b803-6d3b1b8f6166" xsi:nil="true"/>
    <lcf76f155ced4ddcb4097134ff3c332f xmlns="9e8dd28d-53b3-4bdd-9671-369e02375970">
      <Terms xmlns="http://schemas.microsoft.com/office/infopath/2007/PartnerControls"/>
    </lcf76f155ced4ddcb4097134ff3c332f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89C294A47F905D418BAEDEFCA5BD7ECD" ma:contentTypeVersion="13" ma:contentTypeDescription="新しいドキュメントを作成します。" ma:contentTypeScope="" ma:versionID="79ac1b216b77cbf151c5b7bf7e10935e">
  <xsd:schema xmlns:xsd="http://www.w3.org/2001/XMLSchema" xmlns:xs="http://www.w3.org/2001/XMLSchema" xmlns:p="http://schemas.microsoft.com/office/2006/metadata/properties" xmlns:ns2="9e8dd28d-53b3-4bdd-9671-369e02375970" xmlns:ns3="cd33e842-af36-441d-b803-6d3b1b8f6166" targetNamespace="http://schemas.microsoft.com/office/2006/metadata/properties" ma:root="true" ma:fieldsID="4700efbd9a34d9f720aac350cc0e3ba9" ns2:_="" ns3:_="">
    <xsd:import namespace="9e8dd28d-53b3-4bdd-9671-369e02375970"/>
    <xsd:import namespace="cd33e842-af36-441d-b803-6d3b1b8f616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MediaServiceSearchPropertie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e8dd28d-53b3-4bdd-9671-369e0237597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画像タグ" ma:readOnly="false" ma:fieldId="{5cf76f15-5ced-4ddc-b409-7134ff3c332f}" ma:taxonomyMulti="true" ma:sspId="c316e14e-9999-407d-84ef-00148727961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bjectDetectorVersions" ma:index="18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20" nillable="true" ma:displayName="MediaServiceDateTaken" ma:hidden="true" ma:indexed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d33e842-af36-441d-b803-6d3b1b8f6166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19b042b2-927e-4cbe-98c4-e2c5b5129d69}" ma:internalName="TaxCatchAll" ma:showField="CatchAllData" ma:web="cd33e842-af36-441d-b803-6d3b1b8f616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6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49FE346-57AC-4127-9AC7-AE14676BD5E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35E3A52-CFA7-4C0A-B152-3B42BF02609A}">
  <ds:schemaRefs>
    <ds:schemaRef ds:uri="http://schemas.microsoft.com/office/2006/metadata/properties"/>
    <ds:schemaRef ds:uri="6e0dce0c-31ac-4a3a-aeca-bb3673ec978b"/>
    <ds:schemaRef ds:uri="http://schemas.microsoft.com/office/2006/documentManagement/types"/>
    <ds:schemaRef ds:uri="http://purl.org/dc/dcmitype/"/>
    <ds:schemaRef ds:uri="http://www.w3.org/XML/1998/namespace"/>
    <ds:schemaRef ds:uri="http://schemas.microsoft.com/office/infopath/2007/PartnerControls"/>
    <ds:schemaRef ds:uri="http://schemas.openxmlformats.org/package/2006/metadata/core-properties"/>
    <ds:schemaRef ds:uri="964dc82a-c260-407c-967b-062a3d3d228d"/>
    <ds:schemaRef ds:uri="http://purl.org/dc/terms/"/>
    <ds:schemaRef ds:uri="http://purl.org/dc/elements/1.1/"/>
    <ds:schemaRef ds:uri="cd33e842-af36-441d-b803-6d3b1b8f6166"/>
    <ds:schemaRef ds:uri="9e8dd28d-53b3-4bdd-9671-369e02375970"/>
  </ds:schemaRefs>
</ds:datastoreItem>
</file>

<file path=customXml/itemProps3.xml><?xml version="1.0" encoding="utf-8"?>
<ds:datastoreItem xmlns:ds="http://schemas.openxmlformats.org/officeDocument/2006/customXml" ds:itemID="{A685B1D7-1DB5-4ED1-853B-87DB1D0F2572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21</TotalTime>
  <Words>69</Words>
  <Application>Microsoft Office PowerPoint</Application>
  <PresentationFormat>ユーザー設定</PresentationFormat>
  <Paragraphs>9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Roboto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大渕 祥子</dc:creator>
  <cp:lastModifiedBy>齊藤 悠希乃_PPC</cp:lastModifiedBy>
  <cp:revision>3</cp:revision>
  <dcterms:created xsi:type="dcterms:W3CDTF">2022-06-06T08:16:31Z</dcterms:created>
  <dcterms:modified xsi:type="dcterms:W3CDTF">2024-06-20T05:34:51Z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0x010100BC948B05D67E7D46AB8A649CD9231185</vt:lpwstr>
  </property>
  <property fmtid="{D5CDD505-2E9C-101B-9397-08002B2CF9AE}" pid="3" name="MediaServiceImageTags">
    <vt:lpwstr/>
  </property>
</Properties>
</file>