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5995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DBBD29-C24F-4AD3-996A-07BB7312B679}" v="5" dt="2024-04-23T05:07:27.3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2155" y="-2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齊藤 悠希乃_PPC" userId="c7d328bf-a553-4802-afc0-c717eac907af" providerId="ADAL" clId="{19DBBD29-C24F-4AD3-996A-07BB7312B679}"/>
    <pc:docChg chg="custSel modSld">
      <pc:chgData name="齊藤 悠希乃_PPC" userId="c7d328bf-a553-4802-afc0-c717eac907af" providerId="ADAL" clId="{19DBBD29-C24F-4AD3-996A-07BB7312B679}" dt="2024-04-23T05:07:40.449" v="33" actId="403"/>
      <pc:docMkLst>
        <pc:docMk/>
      </pc:docMkLst>
      <pc:sldChg chg="addSp delSp modSp mod">
        <pc:chgData name="齊藤 悠希乃_PPC" userId="c7d328bf-a553-4802-afc0-c717eac907af" providerId="ADAL" clId="{19DBBD29-C24F-4AD3-996A-07BB7312B679}" dt="2024-04-23T05:07:40.449" v="33" actId="403"/>
        <pc:sldMkLst>
          <pc:docMk/>
          <pc:sldMk cId="964186794" sldId="256"/>
        </pc:sldMkLst>
        <pc:spChg chg="add mod topLvl">
          <ac:chgData name="齊藤 悠希乃_PPC" userId="c7d328bf-a553-4802-afc0-c717eac907af" providerId="ADAL" clId="{19DBBD29-C24F-4AD3-996A-07BB7312B679}" dt="2024-04-23T05:07:40.449" v="33" actId="403"/>
          <ac:spMkLst>
            <pc:docMk/>
            <pc:sldMk cId="964186794" sldId="256"/>
            <ac:spMk id="2" creationId="{78219F2C-8E5C-36B1-84F6-6D56C320A372}"/>
          </ac:spMkLst>
        </pc:spChg>
        <pc:spChg chg="add mod topLvl">
          <ac:chgData name="齊藤 悠希乃_PPC" userId="c7d328bf-a553-4802-afc0-c717eac907af" providerId="ADAL" clId="{19DBBD29-C24F-4AD3-996A-07BB7312B679}" dt="2024-04-23T05:07:27.395" v="25" actId="165"/>
          <ac:spMkLst>
            <pc:docMk/>
            <pc:sldMk cId="964186794" sldId="256"/>
            <ac:spMk id="3" creationId="{DAD2B85D-3BD6-A605-EBE7-6596364042AD}"/>
          </ac:spMkLst>
        </pc:spChg>
        <pc:spChg chg="del">
          <ac:chgData name="齊藤 悠希乃_PPC" userId="c7d328bf-a553-4802-afc0-c717eac907af" providerId="ADAL" clId="{19DBBD29-C24F-4AD3-996A-07BB7312B679}" dt="2024-04-23T05:07:02.697" v="22" actId="478"/>
          <ac:spMkLst>
            <pc:docMk/>
            <pc:sldMk cId="964186794" sldId="256"/>
            <ac:spMk id="4" creationId="{F58CA945-271C-8AAD-054F-AB6FF23E7668}"/>
          </ac:spMkLst>
        </pc:spChg>
        <pc:spChg chg="del">
          <ac:chgData name="齊藤 悠希乃_PPC" userId="c7d328bf-a553-4802-afc0-c717eac907af" providerId="ADAL" clId="{19DBBD29-C24F-4AD3-996A-07BB7312B679}" dt="2024-04-23T05:07:02.697" v="22" actId="478"/>
          <ac:spMkLst>
            <pc:docMk/>
            <pc:sldMk cId="964186794" sldId="256"/>
            <ac:spMk id="5" creationId="{83E4304A-594C-3781-9845-607596581EE1}"/>
          </ac:spMkLst>
        </pc:spChg>
        <pc:spChg chg="del">
          <ac:chgData name="齊藤 悠希乃_PPC" userId="c7d328bf-a553-4802-afc0-c717eac907af" providerId="ADAL" clId="{19DBBD29-C24F-4AD3-996A-07BB7312B679}" dt="2024-04-23T05:07:02.697" v="22" actId="478"/>
          <ac:spMkLst>
            <pc:docMk/>
            <pc:sldMk cId="964186794" sldId="256"/>
            <ac:spMk id="6" creationId="{0071032D-F46F-38E2-EDD1-C38E01874E1D}"/>
          </ac:spMkLst>
        </pc:spChg>
        <pc:spChg chg="del">
          <ac:chgData name="齊藤 悠希乃_PPC" userId="c7d328bf-a553-4802-afc0-c717eac907af" providerId="ADAL" clId="{19DBBD29-C24F-4AD3-996A-07BB7312B679}" dt="2024-04-23T05:07:02.697" v="22" actId="478"/>
          <ac:spMkLst>
            <pc:docMk/>
            <pc:sldMk cId="964186794" sldId="256"/>
            <ac:spMk id="7" creationId="{55361125-541B-7BDC-6A07-A4CB52AACA01}"/>
          </ac:spMkLst>
        </pc:spChg>
        <pc:spChg chg="add mod topLvl">
          <ac:chgData name="齊藤 悠希乃_PPC" userId="c7d328bf-a553-4802-afc0-c717eac907af" providerId="ADAL" clId="{19DBBD29-C24F-4AD3-996A-07BB7312B679}" dt="2024-04-23T05:07:27.395" v="25" actId="165"/>
          <ac:spMkLst>
            <pc:docMk/>
            <pc:sldMk cId="964186794" sldId="256"/>
            <ac:spMk id="8" creationId="{5E004BF4-AA75-7971-63E6-A0AC5CAB83C1}"/>
          </ac:spMkLst>
        </pc:spChg>
        <pc:spChg chg="add mod topLvl">
          <ac:chgData name="齊藤 悠希乃_PPC" userId="c7d328bf-a553-4802-afc0-c717eac907af" providerId="ADAL" clId="{19DBBD29-C24F-4AD3-996A-07BB7312B679}" dt="2024-04-23T05:07:13.141" v="24" actId="165"/>
          <ac:spMkLst>
            <pc:docMk/>
            <pc:sldMk cId="964186794" sldId="256"/>
            <ac:spMk id="9" creationId="{F21305AA-9950-3630-24C0-DA881A831315}"/>
          </ac:spMkLst>
        </pc:spChg>
        <pc:grpChg chg="add del mod topLvl">
          <ac:chgData name="齊藤 悠希乃_PPC" userId="c7d328bf-a553-4802-afc0-c717eac907af" providerId="ADAL" clId="{19DBBD29-C24F-4AD3-996A-07BB7312B679}" dt="2024-04-23T05:07:27.395" v="25" actId="165"/>
          <ac:grpSpMkLst>
            <pc:docMk/>
            <pc:sldMk cId="964186794" sldId="256"/>
            <ac:grpSpMk id="10" creationId="{2F2469E1-E622-5715-66E0-381A7577E526}"/>
          </ac:grpSpMkLst>
        </pc:grpChg>
        <pc:grpChg chg="add del mod">
          <ac:chgData name="齊藤 悠希乃_PPC" userId="c7d328bf-a553-4802-afc0-c717eac907af" providerId="ADAL" clId="{19DBBD29-C24F-4AD3-996A-07BB7312B679}" dt="2024-04-23T05:07:13.141" v="24" actId="165"/>
          <ac:grpSpMkLst>
            <pc:docMk/>
            <pc:sldMk cId="964186794" sldId="256"/>
            <ac:grpSpMk id="11" creationId="{B0C34BF4-2543-0641-0D88-213C09E6B6FA}"/>
          </ac:grpSpMkLst>
        </pc:grp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8248329"/>
            <a:ext cx="18359596" cy="17546649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6471644"/>
            <a:ext cx="16199644" cy="12168318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1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683331"/>
            <a:ext cx="4657398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683331"/>
            <a:ext cx="13702199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56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1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2565002"/>
            <a:ext cx="18629590" cy="20964976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33728315"/>
            <a:ext cx="18629590" cy="1102498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8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5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83342"/>
            <a:ext cx="18629590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2354992"/>
            <a:ext cx="9137610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8409982"/>
            <a:ext cx="9137610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2354992"/>
            <a:ext cx="9182611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8409982"/>
            <a:ext cx="918261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0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3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2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7256671"/>
            <a:ext cx="10934760" cy="3581663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5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7256671"/>
            <a:ext cx="10934760" cy="3581663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2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683342"/>
            <a:ext cx="18629590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3416653"/>
            <a:ext cx="18629590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kumimoji="1"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8219F2C-8E5C-36B1-84F6-6D56C320A372}"/>
              </a:ext>
            </a:extLst>
          </p:cNvPr>
          <p:cNvSpPr/>
          <p:nvPr/>
        </p:nvSpPr>
        <p:spPr>
          <a:xfrm>
            <a:off x="0" y="-72000"/>
            <a:ext cx="4806852" cy="48068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solidFill>
                  <a:schemeClr val="tx1"/>
                </a:solidFill>
              </a:rPr>
              <a:t>演題番号スペース</a:t>
            </a:r>
            <a:endParaRPr kumimoji="1" lang="en-US" altLang="ja-JP" sz="44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2400" dirty="0">
                <a:solidFill>
                  <a:srgbClr val="FF0000"/>
                </a:solidFill>
              </a:rPr>
              <a:t>※</a:t>
            </a:r>
            <a:r>
              <a:rPr kumimoji="1" lang="ja-JP" altLang="en-US" sz="2400" dirty="0">
                <a:solidFill>
                  <a:srgbClr val="FF0000"/>
                </a:solidFill>
              </a:rPr>
              <a:t>入稿時この部分の文字は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rgbClr val="FF0000"/>
                </a:solidFill>
              </a:rPr>
              <a:t>削除してください。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AD2B85D-3BD6-A605-EBE7-6596364042AD}"/>
              </a:ext>
            </a:extLst>
          </p:cNvPr>
          <p:cNvSpPr/>
          <p:nvPr/>
        </p:nvSpPr>
        <p:spPr>
          <a:xfrm>
            <a:off x="0" y="4734853"/>
            <a:ext cx="21630835" cy="384548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発表内容</a:t>
            </a:r>
            <a:endParaRPr kumimoji="1" lang="ja-JP" altLang="en-US" sz="3428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E004BF4-AA75-7971-63E6-A0AC5CAB83C1}"/>
              </a:ext>
            </a:extLst>
          </p:cNvPr>
          <p:cNvSpPr/>
          <p:nvPr/>
        </p:nvSpPr>
        <p:spPr>
          <a:xfrm>
            <a:off x="4806852" y="-72000"/>
            <a:ext cx="16823983" cy="48068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演題名・演者名・所属は</a:t>
            </a:r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228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21305AA-9950-3630-24C0-DA881A831315}"/>
              </a:ext>
            </a:extLst>
          </p:cNvPr>
          <p:cNvSpPr/>
          <p:nvPr/>
        </p:nvSpPr>
        <p:spPr>
          <a:xfrm>
            <a:off x="0" y="43189672"/>
            <a:ext cx="21630835" cy="72102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228" dirty="0">
                <a:solidFill>
                  <a:schemeClr val="tx1"/>
                </a:solidFill>
              </a:rPr>
              <a:t>COI</a:t>
            </a:r>
            <a:r>
              <a:rPr kumimoji="1" lang="ja-JP" altLang="en-US" sz="8228">
                <a:solidFill>
                  <a:schemeClr val="tx1"/>
                </a:solidFill>
              </a:rPr>
              <a:t>開示スペース</a:t>
            </a:r>
            <a:endParaRPr kumimoji="1" lang="ja-JP" altLang="en-US" sz="3428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3" ma:contentTypeDescription="新しいドキュメントを作成します。" ma:contentTypeScope="" ma:versionID="79ac1b216b77cbf151c5b7bf7e10935e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700efbd9a34d9f720aac350cc0e3ba9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A82F21-70E8-44BB-AFFB-F1337E4A67BD}"/>
</file>

<file path=customXml/itemProps2.xml><?xml version="1.0" encoding="utf-8"?>
<ds:datastoreItem xmlns:ds="http://schemas.openxmlformats.org/officeDocument/2006/customXml" ds:itemID="{AD42911A-7D05-4102-9BDC-6A4F7DA92C5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41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齊藤 悠希乃_PPC</cp:lastModifiedBy>
  <cp:revision>1</cp:revision>
  <dcterms:created xsi:type="dcterms:W3CDTF">2022-06-06T08:16:31Z</dcterms:created>
  <dcterms:modified xsi:type="dcterms:W3CDTF">2024-04-23T05:07:44Z</dcterms:modified>
</cp:coreProperties>
</file>