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25199975" cy="503999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EF04E78-9105-4361-B183-4918A88F423E}" v="12" dt="2022-09-24T05:38:06.446"/>
    <p1510:client id="{A6898E9B-4FC3-41BF-8047-1804826DE9FE}" v="4" dt="2022-09-24T05:43:55.0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33" d="100"/>
          <a:sy n="33" d="100"/>
        </p:scale>
        <p:origin x="612" y="-74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大渕 祥子" userId="7c29c4fb-73ba-4b0d-88c4-78dfefdabbb0" providerId="ADAL" clId="{9EF04E78-9105-4361-B183-4918A88F423E}"/>
    <pc:docChg chg="undo custSel modSld">
      <pc:chgData name="大渕 祥子" userId="7c29c4fb-73ba-4b0d-88c4-78dfefdabbb0" providerId="ADAL" clId="{9EF04E78-9105-4361-B183-4918A88F423E}" dt="2022-09-24T05:39:27.937" v="483" actId="478"/>
      <pc:docMkLst>
        <pc:docMk/>
      </pc:docMkLst>
      <pc:sldChg chg="addSp delSp modSp mod">
        <pc:chgData name="大渕 祥子" userId="7c29c4fb-73ba-4b0d-88c4-78dfefdabbb0" providerId="ADAL" clId="{9EF04E78-9105-4361-B183-4918A88F423E}" dt="2022-09-24T05:39:27.937" v="483" actId="478"/>
        <pc:sldMkLst>
          <pc:docMk/>
          <pc:sldMk cId="964186794" sldId="256"/>
        </pc:sldMkLst>
        <pc:spChg chg="add del mod">
          <ac:chgData name="大渕 祥子" userId="7c29c4fb-73ba-4b0d-88c4-78dfefdabbb0" providerId="ADAL" clId="{9EF04E78-9105-4361-B183-4918A88F423E}" dt="2022-09-24T05:35:08.848" v="460" actId="1076"/>
          <ac:spMkLst>
            <pc:docMk/>
            <pc:sldMk cId="964186794" sldId="256"/>
            <ac:spMk id="2" creationId="{F22B8B05-F9FD-FE31-3029-9C242AF4EECE}"/>
          </ac:spMkLst>
        </pc:spChg>
        <pc:spChg chg="add del mod">
          <ac:chgData name="大渕 祥子" userId="7c29c4fb-73ba-4b0d-88c4-78dfefdabbb0" providerId="ADAL" clId="{9EF04E78-9105-4361-B183-4918A88F423E}" dt="2022-09-24T05:06:34.556" v="273" actId="478"/>
          <ac:spMkLst>
            <pc:docMk/>
            <pc:sldMk cId="964186794" sldId="256"/>
            <ac:spMk id="3" creationId="{4EE46A79-1306-74A2-1B8D-2503F716404F}"/>
          </ac:spMkLst>
        </pc:spChg>
        <pc:spChg chg="mod">
          <ac:chgData name="大渕 祥子" userId="7c29c4fb-73ba-4b0d-88c4-78dfefdabbb0" providerId="ADAL" clId="{9EF04E78-9105-4361-B183-4918A88F423E}" dt="2022-09-24T05:22:06.863" v="387" actId="113"/>
          <ac:spMkLst>
            <pc:docMk/>
            <pc:sldMk cId="964186794" sldId="256"/>
            <ac:spMk id="4" creationId="{F58CA945-271C-8AAD-054F-AB6FF23E7668}"/>
          </ac:spMkLst>
        </pc:spChg>
        <pc:spChg chg="add del mod">
          <ac:chgData name="大渕 祥子" userId="7c29c4fb-73ba-4b0d-88c4-78dfefdabbb0" providerId="ADAL" clId="{9EF04E78-9105-4361-B183-4918A88F423E}" dt="2022-09-24T05:30:47.403" v="442" actId="1076"/>
          <ac:spMkLst>
            <pc:docMk/>
            <pc:sldMk cId="964186794" sldId="256"/>
            <ac:spMk id="5" creationId="{83E4304A-594C-3781-9845-607596581EE1}"/>
          </ac:spMkLst>
        </pc:spChg>
        <pc:spChg chg="mod">
          <ac:chgData name="大渕 祥子" userId="7c29c4fb-73ba-4b0d-88c4-78dfefdabbb0" providerId="ADAL" clId="{9EF04E78-9105-4361-B183-4918A88F423E}" dt="2022-09-24T05:22:03.797" v="386" actId="113"/>
          <ac:spMkLst>
            <pc:docMk/>
            <pc:sldMk cId="964186794" sldId="256"/>
            <ac:spMk id="6" creationId="{0071032D-F46F-38E2-EDD1-C38E01874E1D}"/>
          </ac:spMkLst>
        </pc:spChg>
        <pc:spChg chg="add del mod">
          <ac:chgData name="大渕 祥子" userId="7c29c4fb-73ba-4b0d-88c4-78dfefdabbb0" providerId="ADAL" clId="{9EF04E78-9105-4361-B183-4918A88F423E}" dt="2022-09-24T05:35:08.848" v="460" actId="1076"/>
          <ac:spMkLst>
            <pc:docMk/>
            <pc:sldMk cId="964186794" sldId="256"/>
            <ac:spMk id="7" creationId="{8AFCA011-A549-7231-793B-BE2FAB7F3FC8}"/>
          </ac:spMkLst>
        </pc:spChg>
        <pc:spChg chg="add del mod">
          <ac:chgData name="大渕 祥子" userId="7c29c4fb-73ba-4b0d-88c4-78dfefdabbb0" providerId="ADAL" clId="{9EF04E78-9105-4361-B183-4918A88F423E}" dt="2022-09-24T05:15:02.952" v="320" actId="478"/>
          <ac:spMkLst>
            <pc:docMk/>
            <pc:sldMk cId="964186794" sldId="256"/>
            <ac:spMk id="8" creationId="{A2F41A57-6A4D-30D8-339D-342B3F77D22A}"/>
          </ac:spMkLst>
        </pc:spChg>
        <pc:spChg chg="add mod">
          <ac:chgData name="大渕 祥子" userId="7c29c4fb-73ba-4b0d-88c4-78dfefdabbb0" providerId="ADAL" clId="{9EF04E78-9105-4361-B183-4918A88F423E}" dt="2022-09-24T05:36:25.211" v="471" actId="1076"/>
          <ac:spMkLst>
            <pc:docMk/>
            <pc:sldMk cId="964186794" sldId="256"/>
            <ac:spMk id="9" creationId="{67D8B622-C999-7C8E-A705-16F5948E8276}"/>
          </ac:spMkLst>
        </pc:spChg>
        <pc:spChg chg="add mod ord">
          <ac:chgData name="大渕 祥子" userId="7c29c4fb-73ba-4b0d-88c4-78dfefdabbb0" providerId="ADAL" clId="{9EF04E78-9105-4361-B183-4918A88F423E}" dt="2022-09-24T05:34:29.958" v="455" actId="1076"/>
          <ac:spMkLst>
            <pc:docMk/>
            <pc:sldMk cId="964186794" sldId="256"/>
            <ac:spMk id="10" creationId="{66A84A8B-F575-C2DB-A6AD-AF9E9DD183AD}"/>
          </ac:spMkLst>
        </pc:spChg>
        <pc:spChg chg="add del mod">
          <ac:chgData name="大渕 祥子" userId="7c29c4fb-73ba-4b0d-88c4-78dfefdabbb0" providerId="ADAL" clId="{9EF04E78-9105-4361-B183-4918A88F423E}" dt="2022-09-24T05:12:26.644" v="307" actId="478"/>
          <ac:spMkLst>
            <pc:docMk/>
            <pc:sldMk cId="964186794" sldId="256"/>
            <ac:spMk id="11" creationId="{1F1DB13B-17E7-3964-3569-73C75F9BE4EA}"/>
          </ac:spMkLst>
        </pc:spChg>
        <pc:spChg chg="add del mod">
          <ac:chgData name="大渕 祥子" userId="7c29c4fb-73ba-4b0d-88c4-78dfefdabbb0" providerId="ADAL" clId="{9EF04E78-9105-4361-B183-4918A88F423E}" dt="2022-09-24T05:13:20.662" v="315" actId="478"/>
          <ac:spMkLst>
            <pc:docMk/>
            <pc:sldMk cId="964186794" sldId="256"/>
            <ac:spMk id="12" creationId="{E3F381C1-8A21-1B29-F7F7-E11063E71351}"/>
          </ac:spMkLst>
        </pc:spChg>
        <pc:spChg chg="add del mod">
          <ac:chgData name="大渕 祥子" userId="7c29c4fb-73ba-4b0d-88c4-78dfefdabbb0" providerId="ADAL" clId="{9EF04E78-9105-4361-B183-4918A88F423E}" dt="2022-09-24T05:13:16.901" v="314" actId="478"/>
          <ac:spMkLst>
            <pc:docMk/>
            <pc:sldMk cId="964186794" sldId="256"/>
            <ac:spMk id="13" creationId="{3C52C9B0-1B6E-F111-6B96-C6BAD1A39415}"/>
          </ac:spMkLst>
        </pc:spChg>
        <pc:spChg chg="add del mod">
          <ac:chgData name="大渕 祥子" userId="7c29c4fb-73ba-4b0d-88c4-78dfefdabbb0" providerId="ADAL" clId="{9EF04E78-9105-4361-B183-4918A88F423E}" dt="2022-09-24T05:39:13.973" v="479" actId="478"/>
          <ac:spMkLst>
            <pc:docMk/>
            <pc:sldMk cId="964186794" sldId="256"/>
            <ac:spMk id="19" creationId="{D1C54974-5216-FE93-F6C1-A7018DAE4B5B}"/>
          </ac:spMkLst>
        </pc:spChg>
        <pc:spChg chg="add del mod">
          <ac:chgData name="大渕 祥子" userId="7c29c4fb-73ba-4b0d-88c4-78dfefdabbb0" providerId="ADAL" clId="{9EF04E78-9105-4361-B183-4918A88F423E}" dt="2022-09-24T05:39:24.253" v="482" actId="478"/>
          <ac:spMkLst>
            <pc:docMk/>
            <pc:sldMk cId="964186794" sldId="256"/>
            <ac:spMk id="20" creationId="{A683A8D0-13BB-E4A4-E0E3-50147D8CBD28}"/>
          </ac:spMkLst>
        </pc:spChg>
        <pc:spChg chg="add del mod">
          <ac:chgData name="大渕 祥子" userId="7c29c4fb-73ba-4b0d-88c4-78dfefdabbb0" providerId="ADAL" clId="{9EF04E78-9105-4361-B183-4918A88F423E}" dt="2022-09-24T05:39:21.532" v="481" actId="478"/>
          <ac:spMkLst>
            <pc:docMk/>
            <pc:sldMk cId="964186794" sldId="256"/>
            <ac:spMk id="21" creationId="{A8783313-D474-8C11-E21C-71990FEC6466}"/>
          </ac:spMkLst>
        </pc:spChg>
        <pc:spChg chg="add del mod">
          <ac:chgData name="大渕 祥子" userId="7c29c4fb-73ba-4b0d-88c4-78dfefdabbb0" providerId="ADAL" clId="{9EF04E78-9105-4361-B183-4918A88F423E}" dt="2022-09-24T05:39:16.891" v="480" actId="478"/>
          <ac:spMkLst>
            <pc:docMk/>
            <pc:sldMk cId="964186794" sldId="256"/>
            <ac:spMk id="22" creationId="{2628C79B-139B-81CB-F4D1-1D731C137207}"/>
          </ac:spMkLst>
        </pc:spChg>
        <pc:spChg chg="add del mod">
          <ac:chgData name="大渕 祥子" userId="7c29c4fb-73ba-4b0d-88c4-78dfefdabbb0" providerId="ADAL" clId="{9EF04E78-9105-4361-B183-4918A88F423E}" dt="2022-09-24T05:39:27.937" v="483" actId="478"/>
          <ac:spMkLst>
            <pc:docMk/>
            <pc:sldMk cId="964186794" sldId="256"/>
            <ac:spMk id="23" creationId="{13520589-5D09-B3D3-A50F-6EB41B7A7F19}"/>
          </ac:spMkLst>
        </pc:spChg>
        <pc:spChg chg="add del mod">
          <ac:chgData name="大渕 祥子" userId="7c29c4fb-73ba-4b0d-88c4-78dfefdabbb0" providerId="ADAL" clId="{9EF04E78-9105-4361-B183-4918A88F423E}" dt="2022-09-24T05:39:11.732" v="478" actId="478"/>
          <ac:spMkLst>
            <pc:docMk/>
            <pc:sldMk cId="964186794" sldId="256"/>
            <ac:spMk id="24" creationId="{378E3452-62FB-D2DB-9322-D3B8977BB210}"/>
          </ac:spMkLst>
        </pc:spChg>
        <pc:spChg chg="add del mod">
          <ac:chgData name="大渕 祥子" userId="7c29c4fb-73ba-4b0d-88c4-78dfefdabbb0" providerId="ADAL" clId="{9EF04E78-9105-4361-B183-4918A88F423E}" dt="2022-09-24T05:39:09.996" v="477" actId="478"/>
          <ac:spMkLst>
            <pc:docMk/>
            <pc:sldMk cId="964186794" sldId="256"/>
            <ac:spMk id="26" creationId="{98EACFCF-87C8-E08C-E97A-B44C0E6726B3}"/>
          </ac:spMkLst>
        </pc:spChg>
        <pc:cxnChg chg="add mod">
          <ac:chgData name="大渕 祥子" userId="7c29c4fb-73ba-4b0d-88c4-78dfefdabbb0" providerId="ADAL" clId="{9EF04E78-9105-4361-B183-4918A88F423E}" dt="2022-09-24T05:36:07.304" v="465" actId="1076"/>
          <ac:cxnSpMkLst>
            <pc:docMk/>
            <pc:sldMk cId="964186794" sldId="256"/>
            <ac:cxnSpMk id="15" creationId="{ABF7DEE1-2BB2-6535-71D0-E1783D45E0AA}"/>
          </ac:cxnSpMkLst>
        </pc:cxnChg>
      </pc:sldChg>
    </pc:docChg>
  </pc:docChgLst>
  <pc:docChgLst>
    <pc:chgData name="大渕 祥子" userId="7c29c4fb-73ba-4b0d-88c4-78dfefdabbb0" providerId="ADAL" clId="{BAE7BCD6-4856-47B4-AC52-FA732CB55006}"/>
    <pc:docChg chg="modSld">
      <pc:chgData name="大渕 祥子" userId="7c29c4fb-73ba-4b0d-88c4-78dfefdabbb0" providerId="ADAL" clId="{BAE7BCD6-4856-47B4-AC52-FA732CB55006}" dt="2022-06-22T01:56:51.766" v="51" actId="20577"/>
      <pc:docMkLst>
        <pc:docMk/>
      </pc:docMkLst>
      <pc:sldChg chg="modSp mod">
        <pc:chgData name="大渕 祥子" userId="7c29c4fb-73ba-4b0d-88c4-78dfefdabbb0" providerId="ADAL" clId="{BAE7BCD6-4856-47B4-AC52-FA732CB55006}" dt="2022-06-22T01:56:51.766" v="51" actId="20577"/>
        <pc:sldMkLst>
          <pc:docMk/>
          <pc:sldMk cId="964186794" sldId="256"/>
        </pc:sldMkLst>
        <pc:spChg chg="mod">
          <ac:chgData name="大渕 祥子" userId="7c29c4fb-73ba-4b0d-88c4-78dfefdabbb0" providerId="ADAL" clId="{BAE7BCD6-4856-47B4-AC52-FA732CB55006}" dt="2022-06-22T01:56:51.766" v="51" actId="20577"/>
          <ac:spMkLst>
            <pc:docMk/>
            <pc:sldMk cId="964186794" sldId="256"/>
            <ac:spMk id="4" creationId="{F58CA945-271C-8AAD-054F-AB6FF23E7668}"/>
          </ac:spMkLst>
        </pc:spChg>
      </pc:sldChg>
    </pc:docChg>
  </pc:docChgLst>
  <pc:docChgLst>
    <pc:chgData name="大渕 祥子" userId="7c29c4fb-73ba-4b0d-88c4-78dfefdabbb0" providerId="ADAL" clId="{A6898E9B-4FC3-41BF-8047-1804826DE9FE}"/>
    <pc:docChg chg="undo custSel modSld">
      <pc:chgData name="大渕 祥子" userId="7c29c4fb-73ba-4b0d-88c4-78dfefdabbb0" providerId="ADAL" clId="{A6898E9B-4FC3-41BF-8047-1804826DE9FE}" dt="2022-09-24T05:44:43.390" v="81" actId="1076"/>
      <pc:docMkLst>
        <pc:docMk/>
      </pc:docMkLst>
      <pc:sldChg chg="addSp delSp modSp mod">
        <pc:chgData name="大渕 祥子" userId="7c29c4fb-73ba-4b0d-88c4-78dfefdabbb0" providerId="ADAL" clId="{A6898E9B-4FC3-41BF-8047-1804826DE9FE}" dt="2022-09-24T05:44:43.390" v="81" actId="1076"/>
        <pc:sldMkLst>
          <pc:docMk/>
          <pc:sldMk cId="964186794" sldId="256"/>
        </pc:sldMkLst>
        <pc:spChg chg="add del mod">
          <ac:chgData name="大渕 祥子" userId="7c29c4fb-73ba-4b0d-88c4-78dfefdabbb0" providerId="ADAL" clId="{A6898E9B-4FC3-41BF-8047-1804826DE9FE}" dt="2022-09-24T05:42:05.366" v="59"/>
          <ac:spMkLst>
            <pc:docMk/>
            <pc:sldMk cId="964186794" sldId="256"/>
            <ac:spMk id="3" creationId="{FDBD2E48-B019-ECE4-77D3-678A10E9FCE5}"/>
          </ac:spMkLst>
        </pc:spChg>
        <pc:spChg chg="mod">
          <ac:chgData name="大渕 祥子" userId="7c29c4fb-73ba-4b0d-88c4-78dfefdabbb0" providerId="ADAL" clId="{A6898E9B-4FC3-41BF-8047-1804826DE9FE}" dt="2022-09-24T05:42:23.469" v="66" actId="1076"/>
          <ac:spMkLst>
            <pc:docMk/>
            <pc:sldMk cId="964186794" sldId="256"/>
            <ac:spMk id="5" creationId="{83E4304A-594C-3781-9845-607596581EE1}"/>
          </ac:spMkLst>
        </pc:spChg>
        <pc:spChg chg="del">
          <ac:chgData name="大渕 祥子" userId="7c29c4fb-73ba-4b0d-88c4-78dfefdabbb0" providerId="ADAL" clId="{A6898E9B-4FC3-41BF-8047-1804826DE9FE}" dt="2022-09-24T05:42:07.609" v="60" actId="478"/>
          <ac:spMkLst>
            <pc:docMk/>
            <pc:sldMk cId="964186794" sldId="256"/>
            <ac:spMk id="7" creationId="{8AFCA011-A549-7231-793B-BE2FAB7F3FC8}"/>
          </ac:spMkLst>
        </pc:spChg>
        <pc:spChg chg="add del mod">
          <ac:chgData name="大渕 祥子" userId="7c29c4fb-73ba-4b0d-88c4-78dfefdabbb0" providerId="ADAL" clId="{A6898E9B-4FC3-41BF-8047-1804826DE9FE}" dt="2022-09-24T05:43:40.620" v="74" actId="21"/>
          <ac:spMkLst>
            <pc:docMk/>
            <pc:sldMk cId="964186794" sldId="256"/>
            <ac:spMk id="8" creationId="{4768EE72-520E-FBD9-F51C-2384D4BDD902}"/>
          </ac:spMkLst>
        </pc:spChg>
        <pc:spChg chg="mod">
          <ac:chgData name="大渕 祥子" userId="7c29c4fb-73ba-4b0d-88c4-78dfefdabbb0" providerId="ADAL" clId="{A6898E9B-4FC3-41BF-8047-1804826DE9FE}" dt="2022-09-24T05:41:41.546" v="57" actId="6549"/>
          <ac:spMkLst>
            <pc:docMk/>
            <pc:sldMk cId="964186794" sldId="256"/>
            <ac:spMk id="9" creationId="{67D8B622-C999-7C8E-A705-16F5948E8276}"/>
          </ac:spMkLst>
        </pc:spChg>
        <pc:spChg chg="add mod">
          <ac:chgData name="大渕 祥子" userId="7c29c4fb-73ba-4b0d-88c4-78dfefdabbb0" providerId="ADAL" clId="{A6898E9B-4FC3-41BF-8047-1804826DE9FE}" dt="2022-09-24T05:44:43.390" v="81" actId="1076"/>
          <ac:spMkLst>
            <pc:docMk/>
            <pc:sldMk cId="964186794" sldId="256"/>
            <ac:spMk id="11" creationId="{662064A6-33B9-DEC5-16FF-F994D560590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98" y="8248329"/>
            <a:ext cx="21419979" cy="17546649"/>
          </a:xfrm>
        </p:spPr>
        <p:txBody>
          <a:bodyPr anchor="b"/>
          <a:lstStyle>
            <a:lvl1pPr algn="ctr">
              <a:defRPr sz="1653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7" y="26471644"/>
            <a:ext cx="18899981" cy="12168318"/>
          </a:xfrm>
        </p:spPr>
        <p:txBody>
          <a:bodyPr/>
          <a:lstStyle>
            <a:lvl1pPr marL="0" indent="0" algn="ctr">
              <a:buNone/>
              <a:defRPr sz="6614"/>
            </a:lvl1pPr>
            <a:lvl2pPr marL="1259997" indent="0" algn="ctr">
              <a:buNone/>
              <a:defRPr sz="5512"/>
            </a:lvl2pPr>
            <a:lvl3pPr marL="2519995" indent="0" algn="ctr">
              <a:buNone/>
              <a:defRPr sz="4961"/>
            </a:lvl3pPr>
            <a:lvl4pPr marL="3779992" indent="0" algn="ctr">
              <a:buNone/>
              <a:defRPr sz="4409"/>
            </a:lvl4pPr>
            <a:lvl5pPr marL="5039990" indent="0" algn="ctr">
              <a:buNone/>
              <a:defRPr sz="4409"/>
            </a:lvl5pPr>
            <a:lvl6pPr marL="6299987" indent="0" algn="ctr">
              <a:buNone/>
              <a:defRPr sz="4409"/>
            </a:lvl6pPr>
            <a:lvl7pPr marL="7559985" indent="0" algn="ctr">
              <a:buNone/>
              <a:defRPr sz="4409"/>
            </a:lvl7pPr>
            <a:lvl8pPr marL="8819982" indent="0" algn="ctr">
              <a:buNone/>
              <a:defRPr sz="4409"/>
            </a:lvl8pPr>
            <a:lvl9pPr marL="10079980" indent="0" algn="ctr">
              <a:buNone/>
              <a:defRPr sz="4409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2022/9/24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6964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2022/9/24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8616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3" y="2683331"/>
            <a:ext cx="5433745" cy="4271162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500" y="2683331"/>
            <a:ext cx="15986234" cy="4271162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2022/9/24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5757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2022/9/24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5544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5" y="12565002"/>
            <a:ext cx="21734978" cy="20964976"/>
          </a:xfrm>
        </p:spPr>
        <p:txBody>
          <a:bodyPr anchor="b"/>
          <a:lstStyle>
            <a:lvl1pPr>
              <a:defRPr sz="1653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5" y="33728315"/>
            <a:ext cx="21734978" cy="11024985"/>
          </a:xfrm>
        </p:spPr>
        <p:txBody>
          <a:bodyPr/>
          <a:lstStyle>
            <a:lvl1pPr marL="0" indent="0">
              <a:buNone/>
              <a:defRPr sz="6614">
                <a:solidFill>
                  <a:schemeClr val="tx1"/>
                </a:solidFill>
              </a:defRPr>
            </a:lvl1pPr>
            <a:lvl2pPr marL="1259997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2pPr>
            <a:lvl3pPr marL="2519995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3pPr>
            <a:lvl4pPr marL="377999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4pPr>
            <a:lvl5pPr marL="503999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5pPr>
            <a:lvl6pPr marL="6299987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6pPr>
            <a:lvl7pPr marL="7559985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7pPr>
            <a:lvl8pPr marL="881998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8pPr>
            <a:lvl9pPr marL="1007998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2022/9/24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7412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498" y="13416653"/>
            <a:ext cx="10709989" cy="3197830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13416653"/>
            <a:ext cx="10709989" cy="3197830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2022/9/24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4384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1" y="2683342"/>
            <a:ext cx="21734978" cy="9741661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783" y="12354992"/>
            <a:ext cx="10660769" cy="6054990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783" y="18409982"/>
            <a:ext cx="10660769" cy="2707831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89" y="12354992"/>
            <a:ext cx="10713272" cy="6054990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9" y="18409982"/>
            <a:ext cx="10713272" cy="2707831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2022/9/24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3802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2022/9/24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8124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2022/9/24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0949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3359997"/>
            <a:ext cx="8127648" cy="11759988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272" y="7256671"/>
            <a:ext cx="12757487" cy="35816631"/>
          </a:xfrm>
        </p:spPr>
        <p:txBody>
          <a:bodyPr/>
          <a:lstStyle>
            <a:lvl1pPr>
              <a:defRPr sz="8819"/>
            </a:lvl1pPr>
            <a:lvl2pPr>
              <a:defRPr sz="7717"/>
            </a:lvl2pPr>
            <a:lvl3pPr>
              <a:defRPr sz="6614"/>
            </a:lvl3pPr>
            <a:lvl4pPr>
              <a:defRPr sz="5512"/>
            </a:lvl4pPr>
            <a:lvl5pPr>
              <a:defRPr sz="5512"/>
            </a:lvl5pPr>
            <a:lvl6pPr>
              <a:defRPr sz="5512"/>
            </a:lvl6pPr>
            <a:lvl7pPr>
              <a:defRPr sz="5512"/>
            </a:lvl7pPr>
            <a:lvl8pPr>
              <a:defRPr sz="5512"/>
            </a:lvl8pPr>
            <a:lvl9pPr>
              <a:defRPr sz="5512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5119985"/>
            <a:ext cx="8127648" cy="28011643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2022/9/24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238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3359997"/>
            <a:ext cx="8127648" cy="11759988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272" y="7256671"/>
            <a:ext cx="12757487" cy="35816631"/>
          </a:xfrm>
        </p:spPr>
        <p:txBody>
          <a:bodyPr anchor="t"/>
          <a:lstStyle>
            <a:lvl1pPr marL="0" indent="0">
              <a:buNone/>
              <a:defRPr sz="8819"/>
            </a:lvl1pPr>
            <a:lvl2pPr marL="1259997" indent="0">
              <a:buNone/>
              <a:defRPr sz="7717"/>
            </a:lvl2pPr>
            <a:lvl3pPr marL="2519995" indent="0">
              <a:buNone/>
              <a:defRPr sz="6614"/>
            </a:lvl3pPr>
            <a:lvl4pPr marL="3779992" indent="0">
              <a:buNone/>
              <a:defRPr sz="5512"/>
            </a:lvl4pPr>
            <a:lvl5pPr marL="5039990" indent="0">
              <a:buNone/>
              <a:defRPr sz="5512"/>
            </a:lvl5pPr>
            <a:lvl6pPr marL="6299987" indent="0">
              <a:buNone/>
              <a:defRPr sz="5512"/>
            </a:lvl6pPr>
            <a:lvl7pPr marL="7559985" indent="0">
              <a:buNone/>
              <a:defRPr sz="5512"/>
            </a:lvl7pPr>
            <a:lvl8pPr marL="8819982" indent="0">
              <a:buNone/>
              <a:defRPr sz="5512"/>
            </a:lvl8pPr>
            <a:lvl9pPr marL="10079980" indent="0">
              <a:buNone/>
              <a:defRPr sz="5512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5119985"/>
            <a:ext cx="8127648" cy="28011643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2022/9/24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9191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499" y="2683342"/>
            <a:ext cx="21734978" cy="97416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499" y="13416653"/>
            <a:ext cx="21734978" cy="319783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498" y="46713298"/>
            <a:ext cx="5669994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8E128-AFDF-4ECD-91E1-91D8F153D406}" type="datetimeFigureOut">
              <a:rPr kumimoji="1" lang="ja-JP" altLang="en-US" smtClean="0"/>
              <a:t>2022/9/24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46713298"/>
            <a:ext cx="8504992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7483" y="46713298"/>
            <a:ext cx="5669994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5710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519995" rtl="0" eaLnBrk="1" latinLnBrk="0" hangingPunct="1">
        <a:lnSpc>
          <a:spcPct val="90000"/>
        </a:lnSpc>
        <a:spcBef>
          <a:spcPct val="0"/>
        </a:spcBef>
        <a:buNone/>
        <a:defRPr kumimoji="1" sz="121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999" indent="-629999" algn="l" defTabSz="2519995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kumimoji="1"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8999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14999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0999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6998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2998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98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98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7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58CA945-271C-8AAD-054F-AB6FF23E7668}"/>
              </a:ext>
            </a:extLst>
          </p:cNvPr>
          <p:cNvSpPr/>
          <p:nvPr/>
        </p:nvSpPr>
        <p:spPr>
          <a:xfrm>
            <a:off x="0" y="0"/>
            <a:ext cx="5652000" cy="565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8800" b="1" dirty="0">
                <a:solidFill>
                  <a:schemeClr val="tx1"/>
                </a:solidFill>
              </a:rPr>
              <a:t>演題番号</a:t>
            </a:r>
            <a:endParaRPr kumimoji="1" lang="en-US" altLang="ja-JP" sz="8800" b="1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3600" dirty="0">
                <a:solidFill>
                  <a:schemeClr val="tx1"/>
                </a:solidFill>
              </a:rPr>
              <a:t>この部分には何も</a:t>
            </a:r>
            <a:endParaRPr kumimoji="1" lang="en-US" altLang="ja-JP" sz="3600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3600" dirty="0">
                <a:solidFill>
                  <a:schemeClr val="tx1"/>
                </a:solidFill>
              </a:rPr>
              <a:t>入れないでください。</a:t>
            </a:r>
            <a:endParaRPr kumimoji="1" lang="en-US" altLang="ja-JP" sz="3600" dirty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endParaRPr kumimoji="1" lang="en-US" altLang="ja-JP" sz="2000" dirty="0">
              <a:solidFill>
                <a:srgbClr val="FF0000"/>
              </a:solidFill>
            </a:endParaRPr>
          </a:p>
          <a:p>
            <a:pPr algn="ctr">
              <a:lnSpc>
                <a:spcPct val="150000"/>
              </a:lnSpc>
            </a:pPr>
            <a:r>
              <a:rPr kumimoji="1" lang="en-US" altLang="ja-JP" sz="2000" dirty="0">
                <a:solidFill>
                  <a:srgbClr val="FF0000"/>
                </a:solidFill>
              </a:rPr>
              <a:t>※</a:t>
            </a:r>
            <a:r>
              <a:rPr kumimoji="1" lang="ja-JP" altLang="en-US" sz="2000" dirty="0">
                <a:solidFill>
                  <a:srgbClr val="FF0000"/>
                </a:solidFill>
              </a:rPr>
              <a:t>入稿時はこの文字を消してください。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3E4304A-594C-3781-9845-607596581EE1}"/>
              </a:ext>
            </a:extLst>
          </p:cNvPr>
          <p:cNvSpPr/>
          <p:nvPr/>
        </p:nvSpPr>
        <p:spPr>
          <a:xfrm>
            <a:off x="0" y="5652000"/>
            <a:ext cx="25199975" cy="447479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600" b="1" dirty="0">
                <a:solidFill>
                  <a:schemeClr val="tx1"/>
                </a:solidFill>
              </a:rPr>
              <a:t>発表スペース</a:t>
            </a:r>
            <a:endParaRPr kumimoji="1" lang="en-US" altLang="ja-JP" sz="9600" b="1" dirty="0">
              <a:solidFill>
                <a:schemeClr val="tx1"/>
              </a:solidFill>
            </a:endParaRPr>
          </a:p>
          <a:p>
            <a:pPr algn="ctr"/>
            <a:endParaRPr kumimoji="1" lang="en-US" altLang="ja-JP" sz="4000" dirty="0">
              <a:solidFill>
                <a:schemeClr val="tx1"/>
              </a:solidFill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071032D-F46F-38E2-EDD1-C38E01874E1D}"/>
              </a:ext>
            </a:extLst>
          </p:cNvPr>
          <p:cNvSpPr/>
          <p:nvPr/>
        </p:nvSpPr>
        <p:spPr>
          <a:xfrm>
            <a:off x="5652000" y="0"/>
            <a:ext cx="19547975" cy="565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8800" b="1" dirty="0">
                <a:solidFill>
                  <a:schemeClr val="tx1"/>
                </a:solidFill>
              </a:rPr>
              <a:t>演題名・演者名・所属</a:t>
            </a:r>
            <a:br>
              <a:rPr kumimoji="1" lang="en-US" altLang="ja-JP" sz="9600" dirty="0">
                <a:solidFill>
                  <a:schemeClr val="tx1"/>
                </a:solidFill>
              </a:rPr>
            </a:br>
            <a:r>
              <a:rPr kumimoji="1" lang="ja-JP" altLang="en-US" sz="3600" dirty="0">
                <a:solidFill>
                  <a:schemeClr val="tx1"/>
                </a:solidFill>
              </a:rPr>
              <a:t>こちらのスペースに掲載する形でデータを作成してください。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22B8B05-F9FD-FE31-3029-9C242AF4EECE}"/>
              </a:ext>
            </a:extLst>
          </p:cNvPr>
          <p:cNvSpPr txBox="1"/>
          <p:nvPr/>
        </p:nvSpPr>
        <p:spPr>
          <a:xfrm>
            <a:off x="15380904" y="44841479"/>
            <a:ext cx="6960676" cy="19082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b="1" dirty="0">
                <a:latin typeface="ＭＳ Ｐゴシック" pitchFamily="50" charset="-128"/>
                <a:ea typeface="ＭＳ Ｐゴシック" pitchFamily="50" charset="-128"/>
              </a:rPr>
              <a:t>中部日本整形外科災害外科学会</a:t>
            </a:r>
            <a:r>
              <a:rPr lang="ja-JP" altLang="en-US" sz="3600" b="1" dirty="0"/>
              <a:t>筆頭発表者の</a:t>
            </a:r>
            <a:r>
              <a:rPr lang="en-US" sz="3600" b="1" dirty="0"/>
              <a:t>COI</a:t>
            </a:r>
            <a:r>
              <a:rPr lang="ja-JP" altLang="en-US" sz="3600" b="1" dirty="0"/>
              <a:t>開示</a:t>
            </a:r>
            <a:endParaRPr lang="en-US" altLang="ja-JP" sz="3600" b="1" dirty="0"/>
          </a:p>
          <a:p>
            <a:pPr algn="ctr"/>
            <a:endParaRPr lang="en-US" altLang="ja-JP" sz="1400" dirty="0"/>
          </a:p>
          <a:p>
            <a:pPr algn="ctr"/>
            <a:r>
              <a:rPr lang="ja-JP" altLang="en-US" sz="2800" dirty="0"/>
              <a:t>筆頭発表者氏名：</a:t>
            </a:r>
            <a:r>
              <a:rPr lang="en-US" altLang="ja-JP" sz="3200" dirty="0"/>
              <a:t>○○</a:t>
            </a:r>
            <a:r>
              <a:rPr lang="ja-JP" altLang="en-US" sz="3200" dirty="0"/>
              <a:t>　</a:t>
            </a:r>
            <a:r>
              <a:rPr lang="en-US" altLang="ja-JP" sz="3200" dirty="0"/>
              <a:t>○○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6A84A8B-F575-C2DB-A6AD-AF9E9DD183AD}"/>
              </a:ext>
            </a:extLst>
          </p:cNvPr>
          <p:cNvSpPr/>
          <p:nvPr/>
        </p:nvSpPr>
        <p:spPr>
          <a:xfrm>
            <a:off x="12867281" y="43022431"/>
            <a:ext cx="11880000" cy="684000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7D8B622-C999-7C8E-A705-16F5948E8276}"/>
              </a:ext>
            </a:extLst>
          </p:cNvPr>
          <p:cNvSpPr txBox="1"/>
          <p:nvPr/>
        </p:nvSpPr>
        <p:spPr>
          <a:xfrm>
            <a:off x="12890793" y="41232287"/>
            <a:ext cx="12034064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 b="1" dirty="0"/>
              <a:t>様式</a:t>
            </a:r>
            <a:r>
              <a:rPr lang="en-US" altLang="ja-JP" sz="3600" b="1" dirty="0"/>
              <a:t>1-A</a:t>
            </a:r>
            <a:r>
              <a:rPr lang="ja-JP" altLang="en-US" sz="3600" b="1" dirty="0"/>
              <a:t>　</a:t>
            </a:r>
            <a:endParaRPr lang="en-US" altLang="ja-JP" sz="3600" b="1" dirty="0"/>
          </a:p>
          <a:p>
            <a:r>
              <a:rPr lang="ja-JP" altLang="en-US" sz="3600" b="1" dirty="0"/>
              <a:t>　学術集会口頭発表時、申告すべき</a:t>
            </a:r>
            <a:r>
              <a:rPr lang="en-US" altLang="ja-JP" sz="3600" b="1" dirty="0"/>
              <a:t>COI</a:t>
            </a:r>
            <a:r>
              <a:rPr lang="ja-JP" altLang="en-US" sz="3600" b="1" dirty="0"/>
              <a:t>状態がないとき。</a:t>
            </a:r>
          </a:p>
          <a:p>
            <a:r>
              <a:rPr lang="ja-JP" altLang="en-US" sz="2800" dirty="0"/>
              <a:t>　　利益相反無しの場合の参考例です。内容等編集し活用してください。</a:t>
            </a:r>
          </a:p>
        </p:txBody>
      </p: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ABF7DEE1-2BB2-6535-71D0-E1783D45E0AA}"/>
              </a:ext>
            </a:extLst>
          </p:cNvPr>
          <p:cNvCxnSpPr>
            <a:cxnSpLocks/>
          </p:cNvCxnSpPr>
          <p:nvPr/>
        </p:nvCxnSpPr>
        <p:spPr>
          <a:xfrm>
            <a:off x="13198021" y="41938381"/>
            <a:ext cx="0" cy="908089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662064A6-33B9-DEC5-16FF-F994D5605907}"/>
              </a:ext>
            </a:extLst>
          </p:cNvPr>
          <p:cNvSpPr txBox="1"/>
          <p:nvPr/>
        </p:nvSpPr>
        <p:spPr>
          <a:xfrm>
            <a:off x="15315355" y="47460746"/>
            <a:ext cx="709177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演題発表に関連し，開示すべき</a:t>
            </a:r>
            <a:r>
              <a:rPr lang="en-US" sz="2400" dirty="0"/>
              <a:t>COI</a:t>
            </a:r>
            <a:r>
              <a:rPr lang="ja-JP" altLang="en-US" sz="2400" dirty="0"/>
              <a:t>関係にある企業等はありません。</a:t>
            </a:r>
          </a:p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64186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BC948B05D67E7D46AB8A649CD9231185" ma:contentTypeVersion="13" ma:contentTypeDescription="新しいドキュメントを作成します。" ma:contentTypeScope="" ma:versionID="f43fee9f10889214e42403ad2caa354a">
  <xsd:schema xmlns:xsd="http://www.w3.org/2001/XMLSchema" xmlns:xs="http://www.w3.org/2001/XMLSchema" xmlns:p="http://schemas.microsoft.com/office/2006/metadata/properties" xmlns:ns2="6e0dce0c-31ac-4a3a-aeca-bb3673ec978b" xmlns:ns3="964dc82a-c260-407c-967b-062a3d3d228d" targetNamespace="http://schemas.microsoft.com/office/2006/metadata/properties" ma:root="true" ma:fieldsID="439d4c0a4d24306de443af768d57e7cb" ns2:_="" ns3:_="">
    <xsd:import namespace="6e0dce0c-31ac-4a3a-aeca-bb3673ec978b"/>
    <xsd:import namespace="964dc82a-c260-407c-967b-062a3d3d228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0dce0c-31ac-4a3a-aeca-bb3673ec978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画像タグ" ma:readOnly="false" ma:fieldId="{5cf76f15-5ced-4ddc-b409-7134ff3c332f}" ma:taxonomyMulti="true" ma:sspId="c316e14e-9999-407d-84ef-00148727961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4dc82a-c260-407c-967b-062a3d3d228d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ae11fe80-e4ff-4c75-8d4a-176f1abfeba0}" ma:internalName="TaxCatchAll" ma:showField="CatchAllData" ma:web="964dc82a-c260-407c-967b-062a3d3d228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64dc82a-c260-407c-967b-062a3d3d228d" xsi:nil="true"/>
    <lcf76f155ced4ddcb4097134ff3c332f xmlns="6e0dce0c-31ac-4a3a-aeca-bb3673ec978b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249FE346-57AC-4127-9AC7-AE14676BD5E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F37CAB1-ED64-4219-83CC-C857DF21F1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e0dce0c-31ac-4a3a-aeca-bb3673ec978b"/>
    <ds:schemaRef ds:uri="964dc82a-c260-407c-967b-062a3d3d228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35E3A52-CFA7-4C0A-B152-3B42BF02609A}">
  <ds:schemaRefs>
    <ds:schemaRef ds:uri="http://schemas.microsoft.com/office/2006/metadata/properties"/>
    <ds:schemaRef ds:uri="http://schemas.microsoft.com/office/infopath/2007/PartnerControls"/>
    <ds:schemaRef ds:uri="964dc82a-c260-407c-967b-062a3d3d228d"/>
    <ds:schemaRef ds:uri="6e0dce0c-31ac-4a3a-aeca-bb3673ec978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</TotalTime>
  <Words>115</Words>
  <Application>Microsoft Office PowerPoint</Application>
  <PresentationFormat>ユーザー設定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大渕 祥子</dc:creator>
  <cp:lastModifiedBy>大渕 祥子</cp:lastModifiedBy>
  <cp:revision>2</cp:revision>
  <dcterms:created xsi:type="dcterms:W3CDTF">2022-06-06T08:16:31Z</dcterms:created>
  <dcterms:modified xsi:type="dcterms:W3CDTF">2022-09-24T05:44:43Z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0x010100BC948B05D67E7D46AB8A649CD9231185</vt:lpwstr>
  </property>
</Properties>
</file>