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25199975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F04E78-9105-4361-B183-4918A88F423E}" v="12" dt="2022-09-24T05:38:06.4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33" d="100"/>
          <a:sy n="33" d="100"/>
        </p:scale>
        <p:origin x="36" y="-72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渕 祥子" userId="7c29c4fb-73ba-4b0d-88c4-78dfefdabbb0" providerId="ADAL" clId="{9EF04E78-9105-4361-B183-4918A88F423E}"/>
    <pc:docChg chg="undo custSel modSld">
      <pc:chgData name="大渕 祥子" userId="7c29c4fb-73ba-4b0d-88c4-78dfefdabbb0" providerId="ADAL" clId="{9EF04E78-9105-4361-B183-4918A88F423E}" dt="2022-09-24T05:39:27.937" v="483" actId="478"/>
      <pc:docMkLst>
        <pc:docMk/>
      </pc:docMkLst>
      <pc:sldChg chg="addSp delSp modSp mod">
        <pc:chgData name="大渕 祥子" userId="7c29c4fb-73ba-4b0d-88c4-78dfefdabbb0" providerId="ADAL" clId="{9EF04E78-9105-4361-B183-4918A88F423E}" dt="2022-09-24T05:39:27.937" v="483" actId="478"/>
        <pc:sldMkLst>
          <pc:docMk/>
          <pc:sldMk cId="964186794" sldId="256"/>
        </pc:sldMkLst>
        <pc:spChg chg="add del mod">
          <ac:chgData name="大渕 祥子" userId="7c29c4fb-73ba-4b0d-88c4-78dfefdabbb0" providerId="ADAL" clId="{9EF04E78-9105-4361-B183-4918A88F423E}" dt="2022-09-24T05:35:08.848" v="460" actId="1076"/>
          <ac:spMkLst>
            <pc:docMk/>
            <pc:sldMk cId="964186794" sldId="256"/>
            <ac:spMk id="2" creationId="{F22B8B05-F9FD-FE31-3029-9C242AF4EECE}"/>
          </ac:spMkLst>
        </pc:spChg>
        <pc:spChg chg="add del mod">
          <ac:chgData name="大渕 祥子" userId="7c29c4fb-73ba-4b0d-88c4-78dfefdabbb0" providerId="ADAL" clId="{9EF04E78-9105-4361-B183-4918A88F423E}" dt="2022-09-24T05:06:34.556" v="273" actId="478"/>
          <ac:spMkLst>
            <pc:docMk/>
            <pc:sldMk cId="964186794" sldId="256"/>
            <ac:spMk id="3" creationId="{4EE46A79-1306-74A2-1B8D-2503F716404F}"/>
          </ac:spMkLst>
        </pc:spChg>
        <pc:spChg chg="mod">
          <ac:chgData name="大渕 祥子" userId="7c29c4fb-73ba-4b0d-88c4-78dfefdabbb0" providerId="ADAL" clId="{9EF04E78-9105-4361-B183-4918A88F423E}" dt="2022-09-24T05:22:06.863" v="387" actId="113"/>
          <ac:spMkLst>
            <pc:docMk/>
            <pc:sldMk cId="964186794" sldId="256"/>
            <ac:spMk id="4" creationId="{F58CA945-271C-8AAD-054F-AB6FF23E7668}"/>
          </ac:spMkLst>
        </pc:spChg>
        <pc:spChg chg="add del mod">
          <ac:chgData name="大渕 祥子" userId="7c29c4fb-73ba-4b0d-88c4-78dfefdabbb0" providerId="ADAL" clId="{9EF04E78-9105-4361-B183-4918A88F423E}" dt="2022-09-24T05:30:47.403" v="442" actId="1076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9EF04E78-9105-4361-B183-4918A88F423E}" dt="2022-09-24T05:22:03.797" v="386" actId="113"/>
          <ac:spMkLst>
            <pc:docMk/>
            <pc:sldMk cId="964186794" sldId="256"/>
            <ac:spMk id="6" creationId="{0071032D-F46F-38E2-EDD1-C38E01874E1D}"/>
          </ac:spMkLst>
        </pc:spChg>
        <pc:spChg chg="add del mod">
          <ac:chgData name="大渕 祥子" userId="7c29c4fb-73ba-4b0d-88c4-78dfefdabbb0" providerId="ADAL" clId="{9EF04E78-9105-4361-B183-4918A88F423E}" dt="2022-09-24T05:35:08.848" v="460" actId="1076"/>
          <ac:spMkLst>
            <pc:docMk/>
            <pc:sldMk cId="964186794" sldId="256"/>
            <ac:spMk id="7" creationId="{8AFCA011-A549-7231-793B-BE2FAB7F3FC8}"/>
          </ac:spMkLst>
        </pc:spChg>
        <pc:spChg chg="add del mod">
          <ac:chgData name="大渕 祥子" userId="7c29c4fb-73ba-4b0d-88c4-78dfefdabbb0" providerId="ADAL" clId="{9EF04E78-9105-4361-B183-4918A88F423E}" dt="2022-09-24T05:15:02.952" v="320" actId="478"/>
          <ac:spMkLst>
            <pc:docMk/>
            <pc:sldMk cId="964186794" sldId="256"/>
            <ac:spMk id="8" creationId="{A2F41A57-6A4D-30D8-339D-342B3F77D22A}"/>
          </ac:spMkLst>
        </pc:spChg>
        <pc:spChg chg="add mod">
          <ac:chgData name="大渕 祥子" userId="7c29c4fb-73ba-4b0d-88c4-78dfefdabbb0" providerId="ADAL" clId="{9EF04E78-9105-4361-B183-4918A88F423E}" dt="2022-09-24T05:36:25.211" v="471" actId="1076"/>
          <ac:spMkLst>
            <pc:docMk/>
            <pc:sldMk cId="964186794" sldId="256"/>
            <ac:spMk id="9" creationId="{67D8B622-C999-7C8E-A705-16F5948E8276}"/>
          </ac:spMkLst>
        </pc:spChg>
        <pc:spChg chg="add mod ord">
          <ac:chgData name="大渕 祥子" userId="7c29c4fb-73ba-4b0d-88c4-78dfefdabbb0" providerId="ADAL" clId="{9EF04E78-9105-4361-B183-4918A88F423E}" dt="2022-09-24T05:34:29.958" v="455" actId="1076"/>
          <ac:spMkLst>
            <pc:docMk/>
            <pc:sldMk cId="964186794" sldId="256"/>
            <ac:spMk id="10" creationId="{66A84A8B-F575-C2DB-A6AD-AF9E9DD183AD}"/>
          </ac:spMkLst>
        </pc:spChg>
        <pc:spChg chg="add del mod">
          <ac:chgData name="大渕 祥子" userId="7c29c4fb-73ba-4b0d-88c4-78dfefdabbb0" providerId="ADAL" clId="{9EF04E78-9105-4361-B183-4918A88F423E}" dt="2022-09-24T05:12:26.644" v="307" actId="478"/>
          <ac:spMkLst>
            <pc:docMk/>
            <pc:sldMk cId="964186794" sldId="256"/>
            <ac:spMk id="11" creationId="{1F1DB13B-17E7-3964-3569-73C75F9BE4EA}"/>
          </ac:spMkLst>
        </pc:spChg>
        <pc:spChg chg="add del mod">
          <ac:chgData name="大渕 祥子" userId="7c29c4fb-73ba-4b0d-88c4-78dfefdabbb0" providerId="ADAL" clId="{9EF04E78-9105-4361-B183-4918A88F423E}" dt="2022-09-24T05:13:20.662" v="315" actId="478"/>
          <ac:spMkLst>
            <pc:docMk/>
            <pc:sldMk cId="964186794" sldId="256"/>
            <ac:spMk id="12" creationId="{E3F381C1-8A21-1B29-F7F7-E11063E71351}"/>
          </ac:spMkLst>
        </pc:spChg>
        <pc:spChg chg="add del mod">
          <ac:chgData name="大渕 祥子" userId="7c29c4fb-73ba-4b0d-88c4-78dfefdabbb0" providerId="ADAL" clId="{9EF04E78-9105-4361-B183-4918A88F423E}" dt="2022-09-24T05:13:16.901" v="314" actId="478"/>
          <ac:spMkLst>
            <pc:docMk/>
            <pc:sldMk cId="964186794" sldId="256"/>
            <ac:spMk id="13" creationId="{3C52C9B0-1B6E-F111-6B96-C6BAD1A39415}"/>
          </ac:spMkLst>
        </pc:spChg>
        <pc:spChg chg="add del mod">
          <ac:chgData name="大渕 祥子" userId="7c29c4fb-73ba-4b0d-88c4-78dfefdabbb0" providerId="ADAL" clId="{9EF04E78-9105-4361-B183-4918A88F423E}" dt="2022-09-24T05:39:13.973" v="479" actId="478"/>
          <ac:spMkLst>
            <pc:docMk/>
            <pc:sldMk cId="964186794" sldId="256"/>
            <ac:spMk id="19" creationId="{D1C54974-5216-FE93-F6C1-A7018DAE4B5B}"/>
          </ac:spMkLst>
        </pc:spChg>
        <pc:spChg chg="add del mod">
          <ac:chgData name="大渕 祥子" userId="7c29c4fb-73ba-4b0d-88c4-78dfefdabbb0" providerId="ADAL" clId="{9EF04E78-9105-4361-B183-4918A88F423E}" dt="2022-09-24T05:39:24.253" v="482" actId="478"/>
          <ac:spMkLst>
            <pc:docMk/>
            <pc:sldMk cId="964186794" sldId="256"/>
            <ac:spMk id="20" creationId="{A683A8D0-13BB-E4A4-E0E3-50147D8CBD28}"/>
          </ac:spMkLst>
        </pc:spChg>
        <pc:spChg chg="add del mod">
          <ac:chgData name="大渕 祥子" userId="7c29c4fb-73ba-4b0d-88c4-78dfefdabbb0" providerId="ADAL" clId="{9EF04E78-9105-4361-B183-4918A88F423E}" dt="2022-09-24T05:39:21.532" v="481" actId="478"/>
          <ac:spMkLst>
            <pc:docMk/>
            <pc:sldMk cId="964186794" sldId="256"/>
            <ac:spMk id="21" creationId="{A8783313-D474-8C11-E21C-71990FEC6466}"/>
          </ac:spMkLst>
        </pc:spChg>
        <pc:spChg chg="add del mod">
          <ac:chgData name="大渕 祥子" userId="7c29c4fb-73ba-4b0d-88c4-78dfefdabbb0" providerId="ADAL" clId="{9EF04E78-9105-4361-B183-4918A88F423E}" dt="2022-09-24T05:39:16.891" v="480" actId="478"/>
          <ac:spMkLst>
            <pc:docMk/>
            <pc:sldMk cId="964186794" sldId="256"/>
            <ac:spMk id="22" creationId="{2628C79B-139B-81CB-F4D1-1D731C137207}"/>
          </ac:spMkLst>
        </pc:spChg>
        <pc:spChg chg="add del mod">
          <ac:chgData name="大渕 祥子" userId="7c29c4fb-73ba-4b0d-88c4-78dfefdabbb0" providerId="ADAL" clId="{9EF04E78-9105-4361-B183-4918A88F423E}" dt="2022-09-24T05:39:27.937" v="483" actId="478"/>
          <ac:spMkLst>
            <pc:docMk/>
            <pc:sldMk cId="964186794" sldId="256"/>
            <ac:spMk id="23" creationId="{13520589-5D09-B3D3-A50F-6EB41B7A7F19}"/>
          </ac:spMkLst>
        </pc:spChg>
        <pc:spChg chg="add del mod">
          <ac:chgData name="大渕 祥子" userId="7c29c4fb-73ba-4b0d-88c4-78dfefdabbb0" providerId="ADAL" clId="{9EF04E78-9105-4361-B183-4918A88F423E}" dt="2022-09-24T05:39:11.732" v="478" actId="478"/>
          <ac:spMkLst>
            <pc:docMk/>
            <pc:sldMk cId="964186794" sldId="256"/>
            <ac:spMk id="24" creationId="{378E3452-62FB-D2DB-9322-D3B8977BB210}"/>
          </ac:spMkLst>
        </pc:spChg>
        <pc:spChg chg="add del mod">
          <ac:chgData name="大渕 祥子" userId="7c29c4fb-73ba-4b0d-88c4-78dfefdabbb0" providerId="ADAL" clId="{9EF04E78-9105-4361-B183-4918A88F423E}" dt="2022-09-24T05:39:09.996" v="477" actId="478"/>
          <ac:spMkLst>
            <pc:docMk/>
            <pc:sldMk cId="964186794" sldId="256"/>
            <ac:spMk id="26" creationId="{98EACFCF-87C8-E08C-E97A-B44C0E6726B3}"/>
          </ac:spMkLst>
        </pc:spChg>
        <pc:cxnChg chg="add mod">
          <ac:chgData name="大渕 祥子" userId="7c29c4fb-73ba-4b0d-88c4-78dfefdabbb0" providerId="ADAL" clId="{9EF04E78-9105-4361-B183-4918A88F423E}" dt="2022-09-24T05:36:07.304" v="465" actId="1076"/>
          <ac:cxnSpMkLst>
            <pc:docMk/>
            <pc:sldMk cId="964186794" sldId="256"/>
            <ac:cxnSpMk id="15" creationId="{ABF7DEE1-2BB2-6535-71D0-E1783D45E0AA}"/>
          </ac:cxnSpMkLst>
        </pc:cxnChg>
      </pc:sldChg>
    </pc:docChg>
  </pc:docChgLst>
  <pc:docChgLst>
    <pc:chgData name="大渕 祥子" userId="7c29c4fb-73ba-4b0d-88c4-78dfefdabbb0" providerId="ADAL" clId="{BAE7BCD6-4856-47B4-AC52-FA732CB55006}"/>
    <pc:docChg chg="modSld">
      <pc:chgData name="大渕 祥子" userId="7c29c4fb-73ba-4b0d-88c4-78dfefdabbb0" providerId="ADAL" clId="{BAE7BCD6-4856-47B4-AC52-FA732CB55006}" dt="2022-06-22T01:56:51.766" v="51" actId="20577"/>
      <pc:docMkLst>
        <pc:docMk/>
      </pc:docMkLst>
      <pc:sldChg chg="modSp mod">
        <pc:chgData name="大渕 祥子" userId="7c29c4fb-73ba-4b0d-88c4-78dfefdabbb0" providerId="ADAL" clId="{BAE7BCD6-4856-47B4-AC52-FA732CB55006}" dt="2022-06-22T01:56:51.766" v="51" actId="20577"/>
        <pc:sldMkLst>
          <pc:docMk/>
          <pc:sldMk cId="964186794" sldId="256"/>
        </pc:sldMkLst>
        <pc:spChg chg="mod">
          <ac:chgData name="大渕 祥子" userId="7c29c4fb-73ba-4b0d-88c4-78dfefdabbb0" providerId="ADAL" clId="{BAE7BCD6-4856-47B4-AC52-FA732CB55006}" dt="2022-06-22T01:56:51.766" v="51" actId="20577"/>
          <ac:spMkLst>
            <pc:docMk/>
            <pc:sldMk cId="964186794" sldId="256"/>
            <ac:spMk id="4" creationId="{F58CA945-271C-8AAD-054F-AB6FF23E766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8248329"/>
            <a:ext cx="21419979" cy="17546649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26471644"/>
            <a:ext cx="18899981" cy="12168318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964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61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2683331"/>
            <a:ext cx="5433745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2683331"/>
            <a:ext cx="15986234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757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544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12565002"/>
            <a:ext cx="21734978" cy="20964976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33728315"/>
            <a:ext cx="21734978" cy="11024985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7412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13416653"/>
            <a:ext cx="10709989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13416653"/>
            <a:ext cx="10709989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2022/9/24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384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2683342"/>
            <a:ext cx="21734978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12354992"/>
            <a:ext cx="10660769" cy="605499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8409982"/>
            <a:ext cx="10660769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12354992"/>
            <a:ext cx="10713272" cy="605499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8409982"/>
            <a:ext cx="10713272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2022/9/24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3802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2022/9/24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12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2022/9/24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949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3359997"/>
            <a:ext cx="8127648" cy="11759988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7256671"/>
            <a:ext cx="12757487" cy="35816631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5119985"/>
            <a:ext cx="8127648" cy="28011643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2022/9/24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238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3359997"/>
            <a:ext cx="8127648" cy="11759988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7256671"/>
            <a:ext cx="12757487" cy="35816631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5119985"/>
            <a:ext cx="8127648" cy="28011643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2022/9/24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191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2683342"/>
            <a:ext cx="21734978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13416653"/>
            <a:ext cx="21734978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46713298"/>
            <a:ext cx="566999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E128-AFDF-4ECD-91E1-91D8F153D406}" type="datetimeFigureOut">
              <a:rPr kumimoji="1" lang="ja-JP" altLang="en-US" smtClean="0"/>
              <a:t>2022/9/24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46713298"/>
            <a:ext cx="8504992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46713298"/>
            <a:ext cx="566999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5710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kumimoji="1"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kumimoji="1"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58CA945-271C-8AAD-054F-AB6FF23E7668}"/>
              </a:ext>
            </a:extLst>
          </p:cNvPr>
          <p:cNvSpPr/>
          <p:nvPr/>
        </p:nvSpPr>
        <p:spPr>
          <a:xfrm>
            <a:off x="0" y="0"/>
            <a:ext cx="5652000" cy="565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8800" b="1" dirty="0">
                <a:solidFill>
                  <a:schemeClr val="tx1"/>
                </a:solidFill>
              </a:rPr>
              <a:t>演題番号</a:t>
            </a:r>
            <a:endParaRPr kumimoji="1" lang="en-US" altLang="ja-JP" sz="88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3600" dirty="0">
                <a:solidFill>
                  <a:schemeClr val="tx1"/>
                </a:solidFill>
              </a:rPr>
              <a:t>この部分には何も</a:t>
            </a:r>
            <a:endParaRPr kumimoji="1" lang="en-US" altLang="ja-JP" sz="36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3600" dirty="0">
                <a:solidFill>
                  <a:schemeClr val="tx1"/>
                </a:solidFill>
              </a:rPr>
              <a:t>入れないでください。</a:t>
            </a:r>
            <a:endParaRPr kumimoji="1" lang="en-US" altLang="ja-JP" sz="3600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endParaRPr kumimoji="1" lang="en-US" altLang="ja-JP" sz="2000" dirty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kumimoji="1" lang="en-US" altLang="ja-JP" sz="2000" dirty="0">
                <a:solidFill>
                  <a:srgbClr val="FF0000"/>
                </a:solidFill>
              </a:rPr>
              <a:t>※</a:t>
            </a:r>
            <a:r>
              <a:rPr kumimoji="1" lang="ja-JP" altLang="en-US" sz="2000" dirty="0">
                <a:solidFill>
                  <a:srgbClr val="FF0000"/>
                </a:solidFill>
              </a:rPr>
              <a:t>入稿時はこの文字を消してください。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3E4304A-594C-3781-9845-607596581EE1}"/>
              </a:ext>
            </a:extLst>
          </p:cNvPr>
          <p:cNvSpPr/>
          <p:nvPr/>
        </p:nvSpPr>
        <p:spPr>
          <a:xfrm>
            <a:off x="0" y="5652000"/>
            <a:ext cx="25199975" cy="44747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>
                <a:solidFill>
                  <a:schemeClr val="tx1"/>
                </a:solidFill>
              </a:rPr>
              <a:t>発表スペース</a:t>
            </a:r>
            <a:endParaRPr kumimoji="1" lang="en-US" altLang="ja-JP" sz="9600" b="1" dirty="0">
              <a:solidFill>
                <a:schemeClr val="tx1"/>
              </a:solidFill>
            </a:endParaRPr>
          </a:p>
          <a:p>
            <a:pPr algn="ctr"/>
            <a:endParaRPr kumimoji="1" lang="en-US" altLang="ja-JP" sz="4000" dirty="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071032D-F46F-38E2-EDD1-C38E01874E1D}"/>
              </a:ext>
            </a:extLst>
          </p:cNvPr>
          <p:cNvSpPr/>
          <p:nvPr/>
        </p:nvSpPr>
        <p:spPr>
          <a:xfrm>
            <a:off x="5652000" y="0"/>
            <a:ext cx="19547975" cy="565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8800" b="1" dirty="0">
                <a:solidFill>
                  <a:schemeClr val="tx1"/>
                </a:solidFill>
              </a:rPr>
              <a:t>演題名・演者名・所属</a:t>
            </a:r>
            <a:br>
              <a:rPr kumimoji="1" lang="en-US" altLang="ja-JP" sz="9600" dirty="0">
                <a:solidFill>
                  <a:schemeClr val="tx1"/>
                </a:solidFill>
              </a:rPr>
            </a:br>
            <a:r>
              <a:rPr kumimoji="1" lang="ja-JP" altLang="en-US" sz="3600" dirty="0">
                <a:solidFill>
                  <a:schemeClr val="tx1"/>
                </a:solidFill>
              </a:rPr>
              <a:t>こちらのスペースに掲載する形でデータを作成してください。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22B8B05-F9FD-FE31-3029-9C242AF4EECE}"/>
              </a:ext>
            </a:extLst>
          </p:cNvPr>
          <p:cNvSpPr txBox="1"/>
          <p:nvPr/>
        </p:nvSpPr>
        <p:spPr>
          <a:xfrm>
            <a:off x="15380904" y="44841479"/>
            <a:ext cx="6960676" cy="19082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>
                <a:latin typeface="ＭＳ Ｐゴシック" pitchFamily="50" charset="-128"/>
                <a:ea typeface="ＭＳ Ｐゴシック" pitchFamily="50" charset="-128"/>
              </a:rPr>
              <a:t>中部日本整形外科災害外科学会</a:t>
            </a:r>
            <a:r>
              <a:rPr lang="ja-JP" altLang="en-US" sz="3600" b="1" dirty="0"/>
              <a:t>筆頭発表者の</a:t>
            </a:r>
            <a:r>
              <a:rPr lang="en-US" sz="3600" b="1" dirty="0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2800" dirty="0"/>
              <a:t>筆頭発表者氏名：</a:t>
            </a:r>
            <a:r>
              <a:rPr lang="en-US" altLang="ja-JP" sz="3200" dirty="0"/>
              <a:t>○○</a:t>
            </a:r>
            <a:r>
              <a:rPr lang="ja-JP" altLang="en-US" sz="3200" dirty="0"/>
              <a:t>　</a:t>
            </a:r>
            <a:r>
              <a:rPr lang="en-US" altLang="ja-JP" sz="3200" dirty="0"/>
              <a:t>○○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FCA011-A549-7231-793B-BE2FAB7F3FC8}"/>
              </a:ext>
            </a:extLst>
          </p:cNvPr>
          <p:cNvSpPr txBox="1"/>
          <p:nvPr/>
        </p:nvSpPr>
        <p:spPr>
          <a:xfrm>
            <a:off x="15380904" y="47101616"/>
            <a:ext cx="6960676" cy="1601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演題発表に関連し，開示すべき</a:t>
            </a:r>
            <a:r>
              <a:rPr lang="en-US" dirty="0"/>
              <a:t>COI</a:t>
            </a:r>
            <a:r>
              <a:rPr lang="ja-JP" altLang="en-US" dirty="0"/>
              <a:t>関係にある企業等として</a:t>
            </a:r>
            <a:r>
              <a:rPr lang="en-US" altLang="en-US" dirty="0"/>
              <a:t>、</a:t>
            </a:r>
            <a:endParaRPr lang="ja-JP" altLang="en-US" dirty="0"/>
          </a:p>
          <a:p>
            <a:pPr>
              <a:lnSpc>
                <a:spcPct val="70000"/>
              </a:lnSpc>
            </a:pPr>
            <a:r>
              <a:rPr lang="ja-JP" altLang="en-US" b="1" dirty="0">
                <a:latin typeface="Arial" pitchFamily="1" charset="0"/>
                <a:cs typeface="ＭＳ Ｐゴシック" pitchFamily="1" charset="-128"/>
              </a:rPr>
              <a:t> </a:t>
            </a:r>
            <a:endParaRPr lang="en-US" altLang="ja-JP" b="1" dirty="0">
              <a:latin typeface="Arial" pitchFamily="1" charset="0"/>
              <a:cs typeface="ＭＳ Ｐゴシック" pitchFamily="1" charset="-128"/>
            </a:endParaRPr>
          </a:p>
          <a:p>
            <a:r>
              <a:rPr lang="ja-JP" altLang="en-US" dirty="0"/>
              <a:t>受託研究・共同研究費：</a:t>
            </a:r>
            <a:r>
              <a:rPr lang="en-US" dirty="0"/>
              <a:t>	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奨学寄附金：</a:t>
            </a:r>
            <a:r>
              <a:rPr lang="en-US" dirty="0"/>
              <a:t>	</a:t>
            </a:r>
            <a:r>
              <a:rPr lang="ja-JP" altLang="en-US" dirty="0"/>
              <a:t>　　　　　　　　　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寄附講座所属：　　　　　　</a:t>
            </a:r>
            <a:r>
              <a:rPr lang="en-US" dirty="0"/>
              <a:t>	</a:t>
            </a:r>
            <a:r>
              <a:rPr lang="ja-JP" altLang="en-US" dirty="0"/>
              <a:t>あり（</a:t>
            </a:r>
            <a:r>
              <a:rPr lang="en-US" altLang="ja-JP" dirty="0"/>
              <a:t>○○</a:t>
            </a:r>
            <a:r>
              <a:rPr lang="ja-JP" altLang="en-US" dirty="0"/>
              <a:t>精機）</a:t>
            </a:r>
          </a:p>
          <a:p>
            <a:pPr>
              <a:lnSpc>
                <a:spcPct val="70000"/>
              </a:lnSpc>
            </a:pPr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6A84A8B-F575-C2DB-A6AD-AF9E9DD183AD}"/>
              </a:ext>
            </a:extLst>
          </p:cNvPr>
          <p:cNvSpPr/>
          <p:nvPr/>
        </p:nvSpPr>
        <p:spPr>
          <a:xfrm>
            <a:off x="12867281" y="43022431"/>
            <a:ext cx="11880000" cy="684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7D8B622-C999-7C8E-A705-16F5948E8276}"/>
              </a:ext>
            </a:extLst>
          </p:cNvPr>
          <p:cNvSpPr txBox="1"/>
          <p:nvPr/>
        </p:nvSpPr>
        <p:spPr>
          <a:xfrm>
            <a:off x="12890793" y="41232287"/>
            <a:ext cx="1194089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/>
              <a:t>様式</a:t>
            </a:r>
            <a:r>
              <a:rPr lang="en-US" altLang="ja-JP" sz="3600" b="1" dirty="0"/>
              <a:t>1-B</a:t>
            </a:r>
            <a:r>
              <a:rPr lang="ja-JP" altLang="en-US" sz="3600" b="1" dirty="0"/>
              <a:t>　</a:t>
            </a:r>
            <a:endParaRPr lang="en-US" altLang="ja-JP" sz="3600" b="1" dirty="0"/>
          </a:p>
          <a:p>
            <a:r>
              <a:rPr lang="ja-JP" altLang="en-US" sz="3600" b="1" dirty="0"/>
              <a:t>　学術集会口頭発表時、申告すべき</a:t>
            </a:r>
            <a:r>
              <a:rPr lang="en-US" altLang="ja-JP" sz="3600" b="1" dirty="0"/>
              <a:t>COI</a:t>
            </a:r>
            <a:r>
              <a:rPr lang="ja-JP" altLang="en-US" sz="3600" b="1" dirty="0"/>
              <a:t>状態があるとき。</a:t>
            </a:r>
          </a:p>
          <a:p>
            <a:r>
              <a:rPr lang="ja-JP" altLang="en-US" sz="2800" dirty="0"/>
              <a:t>　　利益相反有りの場合の参考例です。内容等編集し活用してください。</a:t>
            </a: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ABF7DEE1-2BB2-6535-71D0-E1783D45E0AA}"/>
              </a:ext>
            </a:extLst>
          </p:cNvPr>
          <p:cNvCxnSpPr>
            <a:cxnSpLocks/>
          </p:cNvCxnSpPr>
          <p:nvPr/>
        </p:nvCxnSpPr>
        <p:spPr>
          <a:xfrm>
            <a:off x="13198021" y="41938381"/>
            <a:ext cx="0" cy="908089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418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64dc82a-c260-407c-967b-062a3d3d228d" xsi:nil="true"/>
    <lcf76f155ced4ddcb4097134ff3c332f xmlns="6e0dce0c-31ac-4a3a-aeca-bb3673ec978b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C948B05D67E7D46AB8A649CD9231185" ma:contentTypeVersion="13" ma:contentTypeDescription="新しいドキュメントを作成します。" ma:contentTypeScope="" ma:versionID="f43fee9f10889214e42403ad2caa354a">
  <xsd:schema xmlns:xsd="http://www.w3.org/2001/XMLSchema" xmlns:xs="http://www.w3.org/2001/XMLSchema" xmlns:p="http://schemas.microsoft.com/office/2006/metadata/properties" xmlns:ns2="6e0dce0c-31ac-4a3a-aeca-bb3673ec978b" xmlns:ns3="964dc82a-c260-407c-967b-062a3d3d228d" targetNamespace="http://schemas.microsoft.com/office/2006/metadata/properties" ma:root="true" ma:fieldsID="439d4c0a4d24306de443af768d57e7cb" ns2:_="" ns3:_="">
    <xsd:import namespace="6e0dce0c-31ac-4a3a-aeca-bb3673ec978b"/>
    <xsd:import namespace="964dc82a-c260-407c-967b-062a3d3d228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0dce0c-31ac-4a3a-aeca-bb3673ec97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4dc82a-c260-407c-967b-062a3d3d228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ae11fe80-e4ff-4c75-8d4a-176f1abfeba0}" ma:internalName="TaxCatchAll" ma:showField="CatchAllData" ma:web="964dc82a-c260-407c-967b-062a3d3d228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35E3A52-CFA7-4C0A-B152-3B42BF02609A}">
  <ds:schemaRefs>
    <ds:schemaRef ds:uri="http://schemas.microsoft.com/office/2006/metadata/properties"/>
    <ds:schemaRef ds:uri="http://schemas.microsoft.com/office/infopath/2007/PartnerControls"/>
    <ds:schemaRef ds:uri="964dc82a-c260-407c-967b-062a3d3d228d"/>
    <ds:schemaRef ds:uri="6e0dce0c-31ac-4a3a-aeca-bb3673ec978b"/>
  </ds:schemaRefs>
</ds:datastoreItem>
</file>

<file path=customXml/itemProps2.xml><?xml version="1.0" encoding="utf-8"?>
<ds:datastoreItem xmlns:ds="http://schemas.openxmlformats.org/officeDocument/2006/customXml" ds:itemID="{8F37CAB1-ED64-4219-83CC-C857DF21F1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0dce0c-31ac-4a3a-aeca-bb3673ec978b"/>
    <ds:schemaRef ds:uri="964dc82a-c260-407c-967b-062a3d3d22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49FE346-57AC-4127-9AC7-AE14676BD5E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143</Words>
  <Application>Microsoft Office PowerPoint</Application>
  <PresentationFormat>ユーザー設定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大渕 祥子</dc:creator>
  <cp:lastModifiedBy>大渕 祥子</cp:lastModifiedBy>
  <cp:revision>2</cp:revision>
  <dcterms:created xsi:type="dcterms:W3CDTF">2022-06-06T08:16:31Z</dcterms:created>
  <dcterms:modified xsi:type="dcterms:W3CDTF">2022-09-24T05:39:28Z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0x010100BC948B05D67E7D46AB8A649CD9231185</vt:lpwstr>
  </property>
</Properties>
</file>