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3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-1"/>
            <a:ext cx="5040000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0800" y="5039999"/>
            <a:ext cx="22680612" cy="45611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094514" y="1"/>
            <a:ext cx="17586097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13671672" y="45902473"/>
            <a:ext cx="9008940" cy="4787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228" dirty="0">
                <a:solidFill>
                  <a:schemeClr val="tx1"/>
                </a:solidFill>
              </a:rPr>
              <a:t>COI</a:t>
            </a:r>
            <a:r>
              <a:rPr kumimoji="1" lang="ja-JP" altLang="en-US" sz="8228" dirty="0">
                <a:solidFill>
                  <a:schemeClr val="tx1"/>
                </a:solidFill>
              </a:rPr>
              <a:t>開示スペース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2" ma:contentTypeDescription="新しいドキュメントを作成します。" ma:contentTypeScope="" ma:versionID="7cb09388ba3581d865f6b25e7e4647fa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9bb38f359af73711d57224d1243b550d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D2DF79-4057-41E7-AAB4-0A3E7CAC183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94</TotalTime>
  <Words>41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2</cp:revision>
  <dcterms:created xsi:type="dcterms:W3CDTF">2022-06-06T08:16:31Z</dcterms:created>
  <dcterms:modified xsi:type="dcterms:W3CDTF">2023-05-08T09:10:38Z</dcterms:modified>
</cp:coreProperties>
</file>