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4" d="100"/>
          <a:sy n="14" d="100"/>
        </p:scale>
        <p:origin x="307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1" y="5652000"/>
            <a:ext cx="25199975" cy="44747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</a:rPr>
              <a:t>発表スペース</a:t>
            </a:r>
            <a:endParaRPr kumimoji="1" lang="en-US" altLang="ja-JP" sz="9600" dirty="0">
              <a:solidFill>
                <a:schemeClr val="tx1"/>
              </a:solidFill>
            </a:endParaRPr>
          </a:p>
          <a:p>
            <a:pPr algn="ctr"/>
            <a:endParaRPr kumimoji="1" lang="en-US" altLang="ja-JP" sz="4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000" dirty="0">
                <a:solidFill>
                  <a:schemeClr val="tx1"/>
                </a:solidFill>
              </a:rPr>
              <a:t>※</a:t>
            </a:r>
            <a: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全ての筆頭演者・共同演者の利益相反を</a:t>
            </a:r>
            <a:b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       発表内容の下に開示してください。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8C4C262-E7C2-AA7D-DE87-E7D347ED1FFB}"/>
              </a:ext>
            </a:extLst>
          </p:cNvPr>
          <p:cNvSpPr/>
          <p:nvPr/>
        </p:nvSpPr>
        <p:spPr>
          <a:xfrm>
            <a:off x="0" y="0"/>
            <a:ext cx="5652000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800" b="1" dirty="0">
                <a:solidFill>
                  <a:schemeClr val="tx1"/>
                </a:solidFill>
              </a:rPr>
              <a:t>演題番号</a:t>
            </a:r>
            <a:endParaRPr kumimoji="1" lang="en-US" altLang="ja-JP" sz="8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この部分には何も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入れないでください。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kumimoji="1" lang="en-US" altLang="ja-JP" sz="2000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000" dirty="0">
                <a:solidFill>
                  <a:srgbClr val="FF0000"/>
                </a:solidFill>
              </a:rPr>
              <a:t>※</a:t>
            </a:r>
            <a:r>
              <a:rPr kumimoji="1" lang="ja-JP" altLang="en-US" sz="2000" dirty="0">
                <a:solidFill>
                  <a:srgbClr val="FF0000"/>
                </a:solidFill>
              </a:rPr>
              <a:t>入稿時はこの文字を消してください。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D4418F-E10A-CC86-3CC4-ED68AFA6ACE9}"/>
              </a:ext>
            </a:extLst>
          </p:cNvPr>
          <p:cNvSpPr/>
          <p:nvPr/>
        </p:nvSpPr>
        <p:spPr>
          <a:xfrm>
            <a:off x="5652000" y="0"/>
            <a:ext cx="19547975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800" b="1" dirty="0">
                <a:solidFill>
                  <a:schemeClr val="tx1"/>
                </a:solidFill>
              </a:rPr>
              <a:t>演題名・氏名・所属</a:t>
            </a:r>
            <a:br>
              <a:rPr kumimoji="1" lang="en-US" altLang="ja-JP" sz="9600" dirty="0">
                <a:solidFill>
                  <a:schemeClr val="tx1"/>
                </a:solidFill>
              </a:rPr>
            </a:br>
            <a:r>
              <a:rPr kumimoji="1" lang="ja-JP" altLang="en-US" sz="3600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8" ma:contentTypeDescription="新しいドキュメントを作成します。" ma:contentTypeScope="" ma:versionID="06081c4a4ba54bb6550b6e2004b5ebe9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f2f09195ed927b2c7aab64b681aecb1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33e842-af36-441d-b803-6d3b1b8f6166" xsi:nil="true"/>
    <lcf76f155ced4ddcb4097134ff3c332f xmlns="9e8dd28d-53b3-4bdd-9671-369e0237597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C558C1-584E-4A41-B602-4473D91F55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6e0dce0c-31ac-4a3a-aeca-bb3673ec978b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4dc82a-c260-407c-967b-062a3d3d228d"/>
    <ds:schemaRef ds:uri="http://purl.org/dc/terms/"/>
    <ds:schemaRef ds:uri="http://purl.org/dc/elements/1.1/"/>
    <ds:schemaRef ds:uri="cd33e842-af36-441d-b803-6d3b1b8f6166"/>
    <ds:schemaRef ds:uri="9e8dd28d-53b3-4bdd-9671-369e02375970"/>
  </ds:schemaRefs>
</ds:datastoreItem>
</file>

<file path=customXml/itemProps3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66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5</cp:revision>
  <dcterms:created xsi:type="dcterms:W3CDTF">2022-06-06T08:16:31Z</dcterms:created>
  <dcterms:modified xsi:type="dcterms:W3CDTF">2023-03-23T05:15:03Z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  <property fmtid="{D5CDD505-2E9C-101B-9397-08002B2CF9AE}" pid="3" name="MediaServiceImageTags">
    <vt:lpwstr/>
  </property>
</Properties>
</file>