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2159952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47E72-A10E-4E13-8C9E-DBBB0FD08AD3}" v="1" dt="2026-01-15T06:55:51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" d="100"/>
          <a:sy n="11" d="100"/>
        </p:scale>
        <p:origin x="312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齊藤 悠希乃_PPC" userId="c7d328bf-a553-4802-afc0-c717eac907af" providerId="ADAL" clId="{3647CC5E-ADB3-4A81-A24D-68124200BEA9}"/>
    <pc:docChg chg="custSel modSld">
      <pc:chgData name="齊藤 悠希乃_PPC" userId="c7d328bf-a553-4802-afc0-c717eac907af" providerId="ADAL" clId="{3647CC5E-ADB3-4A81-A24D-68124200BEA9}" dt="2026-01-15T06:56:27.646" v="34" actId="403"/>
      <pc:docMkLst>
        <pc:docMk/>
      </pc:docMkLst>
      <pc:sldChg chg="delSp modSp mod">
        <pc:chgData name="齊藤 悠希乃_PPC" userId="c7d328bf-a553-4802-afc0-c717eac907af" providerId="ADAL" clId="{3647CC5E-ADB3-4A81-A24D-68124200BEA9}" dt="2026-01-15T06:56:27.646" v="34" actId="403"/>
        <pc:sldMkLst>
          <pc:docMk/>
          <pc:sldMk cId="964186794" sldId="256"/>
        </pc:sldMkLst>
        <pc:spChg chg="mod">
          <ac:chgData name="齊藤 悠希乃_PPC" userId="c7d328bf-a553-4802-afc0-c717eac907af" providerId="ADAL" clId="{3647CC5E-ADB3-4A81-A24D-68124200BEA9}" dt="2026-01-15T06:56:27.646" v="34" actId="403"/>
          <ac:spMkLst>
            <pc:docMk/>
            <pc:sldMk cId="964186794" sldId="256"/>
            <ac:spMk id="5" creationId="{83E4304A-594C-3781-9845-607596581EE1}"/>
          </ac:spMkLst>
        </pc:spChg>
        <pc:spChg chg="del">
          <ac:chgData name="齊藤 悠希乃_PPC" userId="c7d328bf-a553-4802-afc0-c717eac907af" providerId="ADAL" clId="{3647CC5E-ADB3-4A81-A24D-68124200BEA9}" dt="2026-01-15T06:52:15.903" v="0" actId="478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248329"/>
            <a:ext cx="18359596" cy="17546649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6471644"/>
            <a:ext cx="16199644" cy="12168318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78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0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683331"/>
            <a:ext cx="4657398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683331"/>
            <a:ext cx="13702199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56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15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12565002"/>
            <a:ext cx="18629590" cy="20964976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33728315"/>
            <a:ext cx="18629590" cy="11024985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68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5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683342"/>
            <a:ext cx="18629590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12354992"/>
            <a:ext cx="9137610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8409982"/>
            <a:ext cx="9137610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12354992"/>
            <a:ext cx="9182611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8409982"/>
            <a:ext cx="918261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60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5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42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7256671"/>
            <a:ext cx="10934760" cy="35816631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5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7256671"/>
            <a:ext cx="10934760" cy="35816631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20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683342"/>
            <a:ext cx="18629590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3416653"/>
            <a:ext cx="18629590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3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-2" y="-1"/>
            <a:ext cx="4788000" cy="47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428" dirty="0">
                <a:solidFill>
                  <a:schemeClr val="tx1"/>
                </a:solidFill>
              </a:rPr>
              <a:t>演題番号スペース</a:t>
            </a:r>
            <a:endParaRPr kumimoji="1" lang="en-US" altLang="ja-JP" sz="3428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524" dirty="0">
                <a:solidFill>
                  <a:srgbClr val="FF0000"/>
                </a:solidFill>
              </a:rPr>
              <a:t>※</a:t>
            </a:r>
            <a:r>
              <a:rPr kumimoji="1" lang="ja-JP" altLang="en-US" sz="1524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-2" y="4787998"/>
            <a:ext cx="21599525" cy="456119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800" dirty="0">
                <a:solidFill>
                  <a:schemeClr val="tx1"/>
                </a:solidFill>
              </a:rPr>
              <a:t>発表内容</a:t>
            </a:r>
            <a:endParaRPr kumimoji="1" lang="en-US" altLang="ja-JP" sz="13800" dirty="0">
              <a:solidFill>
                <a:schemeClr val="tx1"/>
              </a:solidFill>
            </a:endParaRPr>
          </a:p>
          <a:p>
            <a:pPr algn="ctr"/>
            <a:r>
              <a:rPr lang="en-US" altLang="ja-JP" sz="6000" dirty="0">
                <a:solidFill>
                  <a:schemeClr val="tx1"/>
                </a:solidFill>
              </a:rPr>
              <a:t>※</a:t>
            </a:r>
            <a:r>
              <a:rPr lang="ja-JP" altLang="en-US" sz="6000" dirty="0">
                <a:solidFill>
                  <a:schemeClr val="tx1"/>
                </a:solidFill>
              </a:rPr>
              <a:t>発表内容に利益相反自己申告に関する情報を</a:t>
            </a:r>
            <a:endParaRPr lang="en-US" altLang="ja-JP" sz="6000" dirty="0">
              <a:solidFill>
                <a:schemeClr val="tx1"/>
              </a:solidFill>
            </a:endParaRPr>
          </a:p>
          <a:p>
            <a:pPr algn="ctr"/>
            <a:r>
              <a:rPr lang="ja-JP" altLang="en-US" sz="6000" b="1" dirty="0">
                <a:solidFill>
                  <a:srgbClr val="FF0000"/>
                </a:solidFill>
              </a:rPr>
              <a:t>必ず</a:t>
            </a:r>
            <a:r>
              <a:rPr lang="ja-JP" altLang="en-US" sz="6000" dirty="0">
                <a:solidFill>
                  <a:schemeClr val="tx1"/>
                </a:solidFill>
              </a:rPr>
              <a:t>開示してください</a:t>
            </a:r>
            <a:r>
              <a:rPr lang="ja-JP" altLang="en-US" sz="4800" dirty="0">
                <a:solidFill>
                  <a:schemeClr val="tx1"/>
                </a:solidFill>
              </a:rPr>
              <a:t>。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4787999" y="0"/>
            <a:ext cx="16811526" cy="4787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228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8228" dirty="0">
                <a:solidFill>
                  <a:schemeClr val="tx1"/>
                </a:solidFill>
              </a:rPr>
            </a:br>
            <a:r>
              <a:rPr kumimoji="1" lang="ja-JP" altLang="en-US" sz="8228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8dd28d-53b3-4bdd-9671-369e02375970">
      <Terms xmlns="http://schemas.microsoft.com/office/infopath/2007/PartnerControls"/>
    </lcf76f155ced4ddcb4097134ff3c332f>
    <TaxCatchAll xmlns="cd33e842-af36-441d-b803-6d3b1b8f616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f00f90850e499eff87f9f288cccbf83b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b289bc4c75087eed6e6254a1e62fe900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46EEE4-C88E-4B3A-8FA8-750137D25C74}">
  <ds:schemaRefs>
    <ds:schemaRef ds:uri="http://schemas.microsoft.com/office/2006/metadata/properties"/>
    <ds:schemaRef ds:uri="http://schemas.microsoft.com/office/infopath/2007/PartnerControls"/>
    <ds:schemaRef ds:uri="9e8dd28d-53b3-4bdd-9671-369e02375970"/>
    <ds:schemaRef ds:uri="cd33e842-af36-441d-b803-6d3b1b8f6166"/>
  </ds:schemaRefs>
</ds:datastoreItem>
</file>

<file path=customXml/itemProps2.xml><?xml version="1.0" encoding="utf-8"?>
<ds:datastoreItem xmlns:ds="http://schemas.openxmlformats.org/officeDocument/2006/customXml" ds:itemID="{D041E969-5ECD-4931-A7BE-A37BC9254F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42AED6-DF20-44DB-BFC9-DDAE76A4BA5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54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齊藤 悠希乃_PPC</cp:lastModifiedBy>
  <cp:revision>1</cp:revision>
  <dcterms:created xsi:type="dcterms:W3CDTF">2022-06-06T08:16:31Z</dcterms:created>
  <dcterms:modified xsi:type="dcterms:W3CDTF">2026-01-15T06:56:28Z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0x01010089C294A47F905D418BAEDEFCA5BD7ECD</vt:lpwstr>
  </property>
  <property fmtid="{D5CDD505-2E9C-101B-9397-08002B2CF9AE}" pid="3" name="MediaServiceImageTags">
    <vt:lpwstr/>
  </property>
</Properties>
</file>