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" d="100"/>
          <a:sy n="13" d="100"/>
        </p:scale>
        <p:origin x="211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  <pc:docChgLst>
    <pc:chgData name="渡邊 ルリ_PPC" userId="1b137f66-0756-4d20-aeed-6717b6af828a" providerId="ADAL" clId="{6F3818EE-7F26-4423-9E4C-722D5B429CAB}"/>
    <pc:docChg chg="custSel modSld">
      <pc:chgData name="渡邊 ルリ_PPC" userId="1b137f66-0756-4d20-aeed-6717b6af828a" providerId="ADAL" clId="{6F3818EE-7F26-4423-9E4C-722D5B429CAB}" dt="2024-01-22T08:06:23.073" v="67" actId="255"/>
      <pc:docMkLst>
        <pc:docMk/>
      </pc:docMkLst>
      <pc:sldChg chg="delSp modSp mod">
        <pc:chgData name="渡邊 ルリ_PPC" userId="1b137f66-0756-4d20-aeed-6717b6af828a" providerId="ADAL" clId="{6F3818EE-7F26-4423-9E4C-722D5B429CAB}" dt="2024-01-22T08:06:23.073" v="67" actId="255"/>
        <pc:sldMkLst>
          <pc:docMk/>
          <pc:sldMk cId="964186794" sldId="256"/>
        </pc:sldMkLst>
        <pc:spChg chg="mod">
          <ac:chgData name="渡邊 ルリ_PPC" userId="1b137f66-0756-4d20-aeed-6717b6af828a" providerId="ADAL" clId="{6F3818EE-7F26-4423-9E4C-722D5B429CAB}" dt="2024-01-22T08:06:23.073" v="67" actId="255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_PPC" userId="1b137f66-0756-4d20-aeed-6717b6af828a" providerId="ADAL" clId="{6F3818EE-7F26-4423-9E4C-722D5B429CAB}" dt="2024-01-22T08:04:28.350" v="19" actId="20577"/>
          <ac:spMkLst>
            <pc:docMk/>
            <pc:sldMk cId="964186794" sldId="256"/>
            <ac:spMk id="6" creationId="{0071032D-F46F-38E2-EDD1-C38E01874E1D}"/>
          </ac:spMkLst>
        </pc:spChg>
        <pc:spChg chg="del">
          <ac:chgData name="渡邊 ルリ_PPC" userId="1b137f66-0756-4d20-aeed-6717b6af828a" providerId="ADAL" clId="{6F3818EE-7F26-4423-9E4C-722D5B429CAB}" dt="2024-01-22T08:05:06.159" v="28" actId="478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-2" y="-1"/>
            <a:ext cx="4788000" cy="47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2" y="4787998"/>
            <a:ext cx="21599525" cy="456119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chemeClr val="tx1"/>
                </a:solidFill>
              </a:rPr>
              <a:t>発表内容</a:t>
            </a:r>
            <a:endParaRPr kumimoji="1" lang="en-US" altLang="ja-JP" sz="9600" b="1" dirty="0">
              <a:solidFill>
                <a:schemeClr val="tx1"/>
              </a:solidFill>
            </a:endParaRPr>
          </a:p>
          <a:p>
            <a:pPr algn="ctr"/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000" dirty="0">
                <a:solidFill>
                  <a:schemeClr val="tx1"/>
                </a:solidFill>
              </a:rPr>
              <a:t>ポスターの最後に</a:t>
            </a:r>
            <a:endParaRPr kumimoji="1" lang="en-US" altLang="ja-JP" sz="80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8000" dirty="0">
                <a:solidFill>
                  <a:schemeClr val="tx1"/>
                </a:solidFill>
              </a:rPr>
              <a:t>COI</a:t>
            </a:r>
            <a:r>
              <a:rPr kumimoji="1" lang="ja-JP" altLang="en-US" sz="8000" dirty="0">
                <a:solidFill>
                  <a:schemeClr val="tx1"/>
                </a:solidFill>
              </a:rPr>
              <a:t>開示してください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4787999" y="0"/>
            <a:ext cx="16811526" cy="4787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演題名・演者名・所属機関は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1" ma:contentTypeDescription="新しいドキュメントを作成します。" ma:contentTypeScope="" ma:versionID="676239ad08311c5f4fb296588648b474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6ddbec315e3d4f141bdbcd8925a6e527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5D5EE3-6787-4F44-88D7-0754B54F032A}"/>
</file>

<file path=customXml/itemProps2.xml><?xml version="1.0" encoding="utf-8"?>
<ds:datastoreItem xmlns:ds="http://schemas.openxmlformats.org/officeDocument/2006/customXml" ds:itemID="{1E78D84B-2E1B-4D10-B5C5-735A4E5CAA6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48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2</cp:revision>
  <dcterms:created xsi:type="dcterms:W3CDTF">2022-06-06T08:16:31Z</dcterms:created>
  <dcterms:modified xsi:type="dcterms:W3CDTF">2024-01-22T08:06:33Z</dcterms:modified>
</cp:coreProperties>
</file>