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BA3F2-91D9-423B-B638-7D2F92CBBDF5}" v="1" dt="2024-02-08T00:23:51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995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渡邊 ルリ_PPC" userId="1b137f66-0756-4d20-aeed-6717b6af828a" providerId="ADAL" clId="{664BA3F2-91D9-423B-B638-7D2F92CBBDF5}"/>
    <pc:docChg chg="custSel modSld">
      <pc:chgData name="渡邊 ルリ_PPC" userId="1b137f66-0756-4d20-aeed-6717b6af828a" providerId="ADAL" clId="{664BA3F2-91D9-423B-B638-7D2F92CBBDF5}" dt="2024-02-08T00:24:01.185" v="1" actId="478"/>
      <pc:docMkLst>
        <pc:docMk/>
      </pc:docMkLst>
      <pc:sldChg chg="addSp delSp modSp mod">
        <pc:chgData name="渡邊 ルリ_PPC" userId="1b137f66-0756-4d20-aeed-6717b6af828a" providerId="ADAL" clId="{664BA3F2-91D9-423B-B638-7D2F92CBBDF5}" dt="2024-02-08T00:24:01.185" v="1" actId="478"/>
        <pc:sldMkLst>
          <pc:docMk/>
          <pc:sldMk cId="964186794" sldId="256"/>
        </pc:sldMkLst>
        <pc:spChg chg="add del mod">
          <ac:chgData name="渡邊 ルリ_PPC" userId="1b137f66-0756-4d20-aeed-6717b6af828a" providerId="ADAL" clId="{664BA3F2-91D9-423B-B638-7D2F92CBBDF5}" dt="2024-02-08T00:24:01.185" v="1" actId="478"/>
          <ac:spMkLst>
            <pc:docMk/>
            <pc:sldMk cId="964186794" sldId="256"/>
            <ac:spMk id="2" creationId="{C1863D27-FA9D-28EC-2406-DEA1E4BB3A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800" dirty="0">
                <a:solidFill>
                  <a:schemeClr val="tx1"/>
                </a:solidFill>
              </a:rPr>
              <a:t>※</a:t>
            </a:r>
            <a:r>
              <a:rPr lang="ja-JP" altLang="en-US" sz="48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発表内容の最後に利益相反自己申告に関する情報を</a:t>
            </a:r>
            <a:endParaRPr lang="en-US" altLang="ja-JP" sz="480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ctr"/>
            <a:r>
              <a:rPr lang="ja-JP" altLang="en-US" sz="48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必ず開示してください。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9A639E-FC14-4D3E-AC7C-B7A1C31DF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64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4</cp:revision>
  <dcterms:created xsi:type="dcterms:W3CDTF">2022-06-06T08:16:31Z</dcterms:created>
  <dcterms:modified xsi:type="dcterms:W3CDTF">2024-04-11T05:26:00Z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